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75" r:id="rId3"/>
    <p:sldId id="290" r:id="rId4"/>
    <p:sldId id="259" r:id="rId5"/>
    <p:sldId id="260" r:id="rId6"/>
    <p:sldId id="276" r:id="rId7"/>
    <p:sldId id="264" r:id="rId8"/>
    <p:sldId id="277" r:id="rId9"/>
    <p:sldId id="278" r:id="rId10"/>
    <p:sldId id="279" r:id="rId11"/>
    <p:sldId id="280" r:id="rId12"/>
    <p:sldId id="281" r:id="rId13"/>
    <p:sldId id="282" r:id="rId14"/>
    <p:sldId id="291" r:id="rId15"/>
    <p:sldId id="283" r:id="rId16"/>
    <p:sldId id="292" r:id="rId17"/>
    <p:sldId id="284" r:id="rId18"/>
    <p:sldId id="285" r:id="rId19"/>
    <p:sldId id="287" r:id="rId20"/>
    <p:sldId id="288" r:id="rId21"/>
    <p:sldId id="257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00"/>
    <a:srgbClr val="008000"/>
    <a:srgbClr val="FF9900"/>
    <a:srgbClr val="CC3300"/>
    <a:srgbClr val="FF3300"/>
    <a:srgbClr val="990099"/>
    <a:srgbClr val="FFFF66"/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F851A-043A-4E56-A343-079BC601CF7B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4BB51-8DAA-40A5-B2C9-D610FE02A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7AA3B6-AC0E-4733-8C41-1B67A98201E9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F140-81D4-4258-92B8-CCDD46ACD5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25EB6-94E4-413B-B992-F9A57258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5112030_fon_nasekom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6" y="0"/>
            <a:ext cx="9138464" cy="5517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74168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66"/>
                </a:solidFill>
              </a:rPr>
              <a:t>Государственное учреждение образования «Средняя школа № 4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66"/>
                </a:solidFill>
              </a:rPr>
              <a:t> г. Солигорска»  </a:t>
            </a:r>
            <a:endParaRPr lang="ru-RU" sz="3200" b="1" cap="none" spc="0" dirty="0">
              <a:ln w="11430"/>
              <a:solidFill>
                <a:srgbClr val="FF006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15616" y="2348880"/>
            <a:ext cx="6552728" cy="22322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CC0066"/>
                </a:solidFill>
              </a:rPr>
              <a:t>Научная конференция юных учёных</a:t>
            </a:r>
          </a:p>
          <a:p>
            <a:pPr algn="ctr">
              <a:buNone/>
            </a:pPr>
            <a:endParaRPr lang="ru-RU" sz="5400" b="1" i="1" dirty="0" smtClean="0">
              <a:solidFill>
                <a:srgbClr val="CC0066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C0066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C0066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C0066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CC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73005"/>
            <a:ext cx="6588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C0066"/>
                </a:solidFill>
              </a:rPr>
              <a:t> Классный руководитель: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C0066"/>
                </a:solidFill>
              </a:rPr>
              <a:t> учитель начальных классов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C0066"/>
                </a:solidFill>
              </a:rPr>
              <a:t> Макаренко Светлана Александровна</a:t>
            </a:r>
            <a:endParaRPr lang="ru-RU" sz="28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75" y="3500438"/>
            <a:ext cx="5429250" cy="2500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Создание заповедников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71592" y="1928802"/>
            <a:ext cx="6400816" cy="1762124"/>
          </a:xfrm>
          <a:solidFill>
            <a:srgbClr val="FFCC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Исчезновение диких животных</a:t>
            </a:r>
            <a:endParaRPr lang="ru-RU" sz="4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Проблема + решение</a:t>
            </a:r>
            <a:endParaRPr lang="ru-RU" sz="4000" b="1" spc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-облако 3"/>
          <p:cNvSpPr>
            <a:spLocks noChangeAspect="1"/>
          </p:cNvSpPr>
          <p:nvPr/>
        </p:nvSpPr>
        <p:spPr>
          <a:xfrm>
            <a:off x="3275856" y="3717032"/>
            <a:ext cx="4857750" cy="2571750"/>
          </a:xfrm>
          <a:prstGeom prst="cloud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Решение?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build="p" animBg="1"/>
      <p:bldP spid="3" grpId="0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75" y="3786188"/>
            <a:ext cx="5429250" cy="2500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Разработка совершенных двигателей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31640" y="1988840"/>
            <a:ext cx="6400816" cy="1762124"/>
          </a:xfrm>
          <a:solidFill>
            <a:srgbClr val="FFCC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  <a:hlinkClick r:id="" action="ppaction://noaction"/>
              </a:rPr>
              <a:t>Загрязнение воздуха автомобилями</a:t>
            </a:r>
            <a:endParaRPr lang="ru-RU" sz="40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  <a:solidFill>
            <a:srgbClr val="FF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pc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rPr>
              <a:t>Проблема + решение</a:t>
            </a:r>
            <a:endParaRPr lang="ru-RU" sz="4000" b="1" spc="0" dirty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-облако 3"/>
          <p:cNvSpPr>
            <a:spLocks noChangeAspect="1"/>
          </p:cNvSpPr>
          <p:nvPr/>
        </p:nvSpPr>
        <p:spPr>
          <a:xfrm>
            <a:off x="3203848" y="3789040"/>
            <a:ext cx="4929188" cy="2857500"/>
          </a:xfrm>
          <a:prstGeom prst="cloud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Решение?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build="p" animBg="1"/>
      <p:bldP spid="3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75" y="3786188"/>
            <a:ext cx="5429250" cy="2500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Переработка и сортировка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отходов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71592" y="1928802"/>
            <a:ext cx="6400816" cy="1762124"/>
          </a:xfrm>
          <a:solidFill>
            <a:srgbClr val="FFFF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" action="ppaction://noaction"/>
              </a:rPr>
              <a:t>Накопление бытовых отходов</a:t>
            </a:r>
            <a:endParaRPr lang="ru-RU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  <a:solidFill>
            <a:srgbClr val="FFFFC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pc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Проблема + решение</a:t>
            </a:r>
            <a:endParaRPr lang="ru-RU" sz="4000" b="1" spc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-облако 3"/>
          <p:cNvSpPr>
            <a:spLocks noChangeAspect="1"/>
          </p:cNvSpPr>
          <p:nvPr/>
        </p:nvSpPr>
        <p:spPr>
          <a:xfrm>
            <a:off x="3131840" y="3573016"/>
            <a:ext cx="4929187" cy="2857500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Решение?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build="p" animBg="1"/>
      <p:bldP spid="3" grpId="0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PCH-13-DEF\Рабочий стол\экология\800px-Мус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5005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8" name="Picture 4" descr="рис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42852"/>
            <a:ext cx="4857752" cy="3540754"/>
          </a:xfrm>
          <a:effectLst>
            <a:softEdge rad="112500"/>
          </a:effec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794639" cy="326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56" name="Picture 12" descr="рис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428999"/>
            <a:ext cx="4071934" cy="329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9" name="Picture 5" descr="охрана"/>
          <p:cNvPicPr>
            <a:picLocks noGrp="1" noChangeAspect="1" noChangeArrowheads="1"/>
          </p:cNvPicPr>
          <p:nvPr>
            <p:ph type="title"/>
          </p:nvPr>
        </p:nvPicPr>
        <p:blipFill>
          <a:blip r:embed="rId6" cstate="print"/>
          <a:stretch>
            <a:fillRect/>
          </a:stretch>
        </p:blipFill>
        <p:spPr>
          <a:xfrm>
            <a:off x="3355230" y="3429000"/>
            <a:ext cx="2429942" cy="3286148"/>
          </a:xfrm>
          <a:effectLst>
            <a:softEdge rad="112500"/>
          </a:effectLst>
        </p:spPr>
      </p:pic>
      <p:pic>
        <p:nvPicPr>
          <p:cNvPr id="23559" name="Picture 13" descr="зна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2428875"/>
            <a:ext cx="17859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j0289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75"/>
            <a:ext cx="17859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pic_2005516_17mn37s7mls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28875"/>
            <a:ext cx="2232025" cy="2376488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24" name="Picture 4" descr="пчёлка"/>
          <p:cNvPicPr>
            <a:picLocks noChangeAspect="1" noChangeArrowheads="1"/>
          </p:cNvPicPr>
          <p:nvPr/>
        </p:nvPicPr>
        <p:blipFill>
          <a:blip r:embed="rId4" cstate="print"/>
          <a:srcRect l="3306" t="2835" r="4114" b="755"/>
          <a:stretch>
            <a:fillRect/>
          </a:stretch>
        </p:blipFill>
        <p:spPr bwMode="auto">
          <a:xfrm>
            <a:off x="1785938" y="2357438"/>
            <a:ext cx="2000250" cy="2428875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4581" name="Picture 13" descr="827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2060575"/>
            <a:ext cx="19081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4583" name="Picture 4" descr="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00438" y="4724400"/>
            <a:ext cx="2786062" cy="2228850"/>
          </a:xfrm>
          <a:noFill/>
        </p:spPr>
      </p:pic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0"/>
            <a:ext cx="3203575" cy="2403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4585" name="Picture 6" descr="j02625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708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9" descr="41ZO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97425"/>
            <a:ext cx="3492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8" y="0"/>
            <a:ext cx="25479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82503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325" y="4797425"/>
            <a:ext cx="29876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7" descr="Рисунок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3313" y="2428875"/>
            <a:ext cx="25193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5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260648"/>
            <a:ext cx="71642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Тест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 поступишь ты?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 Костёр надо разводить: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на поляне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под деревом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 Ветки для костра надо: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ломать с живых деревьев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подбирать с земли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 Прежде чем уйти, костёр надо: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залить водой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засыпать торфом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4. Мусор надо: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взять с собой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оставить в лесу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5. Грибы надо: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вырывать с грибницей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аккуратно срезать ножиком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56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56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56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Bookman Old Style" pitchFamily="18" charset="0"/>
              </a:rPr>
              <a:t>6. Увидев ёжика, надо:</a:t>
            </a:r>
            <a:endParaRPr lang="ru-RU" sz="2200" dirty="0" smtClean="0">
              <a:solidFill>
                <a:srgbClr val="CC33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взять его домой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пройти мимо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Bookman Old Style" pitchFamily="18" charset="0"/>
              </a:rPr>
              <a:t>7. Как собирать в лесу ягоды:</a:t>
            </a:r>
            <a:endParaRPr lang="ru-RU" sz="2200" dirty="0" smtClean="0">
              <a:solidFill>
                <a:srgbClr val="CC33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срывать веточки с большим количеством ягод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рвать по одной только спелые ягоды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Bookman Old Style" pitchFamily="18" charset="0"/>
              </a:rPr>
              <a:t>8. Увидев гнездо с птенцами в траве, надо:</a:t>
            </a:r>
            <a:endParaRPr lang="ru-RU" sz="2200" dirty="0" smtClean="0">
              <a:solidFill>
                <a:srgbClr val="CC33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пройти мимо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погладить, покормить птенцов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Bookman Old Style" pitchFamily="18" charset="0"/>
              </a:rPr>
              <a:t>9. Обнаружив в дупле лесные орехи, грибы, надо:</a:t>
            </a:r>
            <a:endParaRPr lang="ru-RU" sz="2200" dirty="0" smtClean="0">
              <a:solidFill>
                <a:srgbClr val="CC33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съесть их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не трогать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Bookman Old Style" pitchFamily="18" charset="0"/>
              </a:rPr>
              <a:t>10. В лесу надо:</a:t>
            </a:r>
            <a:endParaRPr lang="ru-RU" sz="2200" dirty="0" smtClean="0">
              <a:solidFill>
                <a:srgbClr val="CC33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слушать громкую музыку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- вести себя тихо и сдержанно</a:t>
            </a:r>
          </a:p>
          <a:p>
            <a:pPr>
              <a:buNone/>
            </a:pPr>
            <a:r>
              <a:rPr lang="ru-RU" sz="2400" dirty="0" smtClean="0">
                <a:solidFill>
                  <a:srgbClr val="FF6600"/>
                </a:solidFill>
                <a:latin typeface="Bookman Old Style" pitchFamily="18" charset="0"/>
              </a:rPr>
              <a:t> </a:t>
            </a:r>
            <a:endParaRPr lang="ru-RU" sz="2400" dirty="0">
              <a:solidFill>
                <a:srgbClr val="FF66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692696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3568" y="476672"/>
            <a:ext cx="1512168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2132856"/>
            <a:ext cx="1490464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3861048"/>
            <a:ext cx="1490464" cy="15121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987824" y="2132856"/>
            <a:ext cx="5038328" cy="147002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Arial Black" pitchFamily="34" charset="0"/>
              </a:rPr>
              <a:t>Опасные действия и нужно подумать, как их выполнить с наименьшей безопасностью для окружающей среды.</a:t>
            </a:r>
            <a:endParaRPr lang="ru-RU" sz="2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987824" y="4077072"/>
            <a:ext cx="5040560" cy="12241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8000"/>
                </a:solidFill>
                <a:latin typeface="Arial Black" pitchFamily="34" charset="0"/>
              </a:rPr>
              <a:t>Действия, которые разрешены и даже приветствуются.</a:t>
            </a:r>
            <a:endParaRPr lang="ru-RU" sz="2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Подзаголовок 9"/>
          <p:cNvSpPr txBox="1">
            <a:spLocks/>
          </p:cNvSpPr>
          <p:nvPr/>
        </p:nvSpPr>
        <p:spPr>
          <a:xfrm>
            <a:off x="2987824" y="620688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Black" pitchFamily="34" charset="0"/>
              </a:rPr>
              <a:t>Действия, которые приносят вред окружающей среде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/>
      <p:bldP spid="10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75780" name="Picture 4" descr="рис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42" t="2734" r="3542" b="3493"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57158" y="498475"/>
            <a:ext cx="8429684" cy="15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Triangle">
              <a:avLst/>
            </a:prstTxWarp>
            <a:spAutoFit/>
          </a:bodyPr>
          <a:lstStyle/>
          <a:p>
            <a:pPr>
              <a:defRPr/>
            </a:pPr>
            <a:r>
              <a:rPr lang="ru-RU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     </a:t>
            </a:r>
            <a:r>
              <a:rPr lang="ru-RU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дом родной, наш общий дом </a:t>
            </a:r>
            <a:r>
              <a:rPr lang="ru-RU" sz="3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defRPr/>
            </a:pPr>
            <a:r>
              <a:rPr lang="ru-RU" sz="3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32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4512" y="5586412"/>
            <a:ext cx="7929563" cy="6771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3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Земля, где мы с тобой живём!</a:t>
            </a:r>
            <a:endParaRPr lang="ru-RU" sz="38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Международный день Земли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2816"/>
            <a:ext cx="3643338" cy="349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692696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339752" y="692696"/>
            <a:ext cx="611844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3399"/>
                </a:solidFill>
                <a:latin typeface="Arial Black" pitchFamily="34" charset="0"/>
              </a:rPr>
              <a:t>ЗОЛОТОЕ ПРАВИЛО ЭКОЛОГИИ</a:t>
            </a:r>
            <a:endParaRPr lang="ru-RU" sz="4000" b="1" dirty="0">
              <a:solidFill>
                <a:srgbClr val="FF3399"/>
              </a:solidFill>
              <a:latin typeface="Arial Black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8136904" cy="19442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>«Не делай никому того, чего бы не хотел, чтобы делали тебе»</a:t>
            </a:r>
            <a:endParaRPr lang="ru-RU" sz="3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" name="Picture 2" descr="C:\Documents and Settings\Admin\Рабочий стол\Экологическая игра\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33099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рисунки\flowers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293096"/>
            <a:ext cx="17859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рисунки\flowers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17859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olnet.ee/games/g5/g5_10n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648"/>
            <a:ext cx="2377562" cy="1764000"/>
          </a:xfrm>
          <a:prstGeom prst="flowChartConnector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емля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2339752" y="476672"/>
            <a:ext cx="4364644" cy="439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8565" y="5301208"/>
            <a:ext cx="70361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386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Берегите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386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Землю</a:t>
            </a:r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386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A386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9" descr="Рисунок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Царь\Desktop\1338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8488" y="4889500"/>
            <a:ext cx="34448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19400"/>
            <a:ext cx="19208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8" descr="C:\Users\Царь\Desktop\babochkia-25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346575"/>
            <a:ext cx="21939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D:\мама\Презентации-шаблоны\картинки по темам и смайлики\Животные\7738a3ae340986e8da5c1720848132b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81000"/>
            <a:ext cx="1828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C:\Users\Царь\Desktop\93070107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3438525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 descr="D:\мама\Презентации-шаблоны\картинки по темам и смайлики\Погода\b274de3f874270a970ca31ec97926dee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78488" y="76200"/>
            <a:ext cx="32940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332656"/>
            <a:ext cx="6120680" cy="1080120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000" b="1" dirty="0" smtClean="0">
                <a:solidFill>
                  <a:schemeClr val="accent4">
                    <a:lumMod val="25000"/>
                  </a:schemeClr>
                </a:solidFill>
                <a:cs typeface="Times New Roman" pitchFamily="18" charset="0"/>
              </a:rPr>
              <a:t>ЭКОЛОГИЯ</a:t>
            </a:r>
            <a:endParaRPr lang="ru-RU" sz="6000" b="1" dirty="0" smtClean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835696" y="1916832"/>
            <a:ext cx="612068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ЭКОЛОГ</a:t>
            </a:r>
            <a:endParaRPr kumimoji="0" lang="ru-RU" sz="6000" b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rgbClr val="1A3864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63688" y="3573016"/>
            <a:ext cx="612068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5 ИЮНЯ- </a:t>
            </a: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ВСЕМИРНЫЙ</a:t>
            </a:r>
            <a:r>
              <a:rPr kumimoji="0" lang="ru-RU" sz="4800" b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ДЕНЬ ЭКОЛОГА</a:t>
            </a:r>
            <a:endParaRPr kumimoji="0" lang="ru-RU" sz="4800" b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rgbClr val="1A3864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1c0de_73b7084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552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6048672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8000" b="1" i="1" dirty="0" smtClean="0">
                <a:solidFill>
                  <a:srgbClr val="CC0066"/>
                </a:solidFill>
              </a:rPr>
              <a:t>СБЕРЕЖЁМ</a:t>
            </a:r>
            <a:endParaRPr lang="ru-RU" sz="8000" b="1" i="1" dirty="0">
              <a:solidFill>
                <a:srgbClr val="CC0066"/>
              </a:solidFill>
            </a:endParaRPr>
          </a:p>
        </p:txBody>
      </p:sp>
      <p:sp>
        <p:nvSpPr>
          <p:cNvPr id="17414" name="AutoShape 6" descr="data:image/jpg;base64,/9j/4AAQSkZJRgABAQAAAQABAAD/2wBDAAkGBwgHBgkIBwgKCgkLDRYPDQwMDRsUFRAWIB0iIiAdHx8kKDQsJCYxJx8fLT0tMTU3Ojo6Iys/RD84QzQ5Ojf/2wBDAQoKCg0MDRoPDxo3JR8lNzc3Nzc3Nzc3Nzc3Nzc3Nzc3Nzc3Nzc3Nzc3Nzc3Nzc3Nzc3Nzc3Nzc3Nzc3Nzc3Nzf/wAARCACLALoDASIAAhEBAxEB/8QAGgAAAwEBAQEAAAAAAAAAAAAAAgMEBQEABv/EADsQAAIBAwMCBAMFBwQBBQAAAAECAwAEERIhMQVBE1FhcSKBkRQjMkKhBhVSkrHR8ENiweGDU3KCk/H/xAAaAQADAQEBAQAAAAAAAAAAAAABAgMABAUG/8QAKREAAgIBBAIABQUBAAAAAAAAAAECEQMEEiExE1EiMkFhkRRxgaHwwf/aAAwDAQACEQMRAD8A1sUa0NGtfPWfR0MWmLS1pq0LA0NWmqKUppqmhYjDApiigWmLS2IwxRigWmLWEYQpiigFGKFiMMDNGvFAKMVrFZ7FdxtRAZroG1awWCBQsKbjagahYExLDeltTXpTChZSIthSnwKYzY2pLZrWVSAJoa81Bqo2UoyM0xd6Rqo1aqMvRUopi1OjU0MDSitDgKatIVt6arUtitDRTVNJU0xTQsm0OU0xd6StMWtYjQ0UYpS5pi0LEaGrRqKWtNShZNhqKMLXlGaci5qkE5dEpOhRWlsKrZNuKSy4ozg49gjIlZfOlOABVEhqZztUWy8bYlgOcH60pselMc0hjWs6IoVIP92KHSPOuuaDNEqkzC10atUmqiD1ejpotVqarVEr0xXpWbaXK1NV6hWSmCSlYrgXLJTVeoVkHnTFkHnSsm4FyvTVcVAsnqKaslKTcC9XFNVxWer01JKVk3jNFSDTUIrPSTeqI3zQuiMoMvTFVQAVnowqmOXFdWmyxjK5HLkiy1wNNQy8mmPNlalkkzVtZqIT+UTHBi5alkNMlkqOWSvNs7oRYMjUh3xQyS1O8tOrOuEA2el66Q8tB4tPRZQMHxPWjV/WphBNzqJo1hl9a7niYPPAqWT1pgk9amWKXyFGI5iNgBSvGw+aBUslMWSolgl/janpHJ3pXiYfLFlSyCmLJ61KIpDxRiF+5NJ4mbfAq8U0xZfWpUtmH5jTlhYfmNK8TBuiylZqakualWBj+Y01ImHc0rxSFbiWxyetUJN5VnpE57mqERlGxOfOpvEyMlFmikoHemrN61morZ3JpyZzyaR45IhKES9pduamecDbNDJnHJqOXOTua2yTNDGhs0o7GopZPWhaVAN5VxxuwpUpTGTIqj1YCmWNnVGKQEkm/NTvJ616R4e88fycVO7xD/XT+cVZY2WTijryUHi+tLLwn/Xj/nFe0J/6i/zCnWNjLJEwP31MNysJ+X/dEeunAHhxA+5NfNukico4yMg4NdBzuC3t3FerweAssvufTr+0BHMMR/mrjdfdvwrCPZCa+cRHY4CsSd8AGmrG2CdLbbbUHtHWWXo3v37N/En/ANdGvXJx+fH/AIhWCiP3yPMU0CQHgD3UUr2lY5H6N0ddmPM2P/HTE65ODtOPmlYAZ1YakHngrT0d1IDw9t8CkdDrIbZ6zOR8U64/9tcPVnO5uBx2WswOoGWhI+lEGgO7IwHqgNJwUUjXi6jO2yTa/wD45p6Xd3nJPHpWMotwAfiTPHwEVdHcoFVRIoA9Dk0jorGRpDqFwBvj6USdRm8/0qZZ4iAGIz70WuE/n+GkaQ9r0W/vKfSQGwT3AoY7657zuamHhN+FwT5ZpqxjzNK4pjpx9FE15cFR98/HnUMtxPnIkcHz1VTIvwjO3uaQYwRyPrWjALlFEDj0oBqzjy4q54d8Y3PFQ3paMbHG9VUBJZTjR6xgn5GkPbOOB+lGsoK5YNt/CK59qdnOfhUDiqKJKWSyZ7fTksAPek6YPMfT/qqcCUacEj3pfgj+E/Wnoi5GW1yEUHWVznbPJrn2pBkl9z8ORkVBDbkKNbDORgYB9689rmAHW2sEHffOeKfxRPN/U5C5eoqJjGSQwHPNMN5Ch0szKck8b1HYwxP4twGy0e2+2dsj+n60U8cEsisVUsefr50rhFugx1eTuy43UahXaQmMjcZ+lKbqduMAyEZ8uKz5QvhKQmSSFJB3HnQLaNHBmMCViwIJUe22ayxQ7GWrn9DXXqVuqjLkjsAOfTFdk6jGg1AhhnYjsf8Ais0wnWQI107atXOf+KOC1WF/EMhI2BUjP+dqDxQQ36rK/qXL1RFGVj1Y2wp32pq9SVhkBgCNXA3FRQwRI3jRhiWJbLe5pfhwBtYUDJLFe+KHih6CtXk9mn+8ULfC2nI3z7V2PqIkOlHOryIzUJiZZPDEQU5wdYI2O/l60LspIZUIwCQAOBn0oeKI61eQ1GvXjUsFDgYLBefpXo+phwPuWcnjevfu8RdLa8y4bUoKuMZySNvbH61ABIpzEGbn8ufbOOKHhiUlnzRqzV+2OQMj8PoQQORRL1EK5EYLAbZU8fKsgx3t4yx2tuzS4yux3wDk/pT5rO5jtFaJS7up8T7kjSQSMevuKHhiNHU5X0ajdRckZBXbhjST1RwxV4mX2Iqb7CDYRq0kv2hVywYgAAb+XH+cb0hLKdhqA1R84BPlv7UFigPPLmXNFp6pKzEKrkjjG+RXl6lIzaWTtnc1Db9JmQq5k0xkldTnCjG/P+c1ZFZRRmN2lR2+E6JM7bk4I4Pam2xRLfml9BqXz6cgFd8Hg1ye7E8BDGLf82MEUh1RZCCNYdSAQNONzvgHO3rn51yGC2E41Qgqdiu5B+vpRpI0nNdnVupI0EKSIQoOx7VGRkktNv3+E1pp06KYRlYZdboBFjOH37A+/wCldaW21HVZWgOdx4Mm360ylQqx5X0fJmOWSVcsBgEADnjiqAkjQBWdVI41EAVe7wwR6YNJxtpbht+R86ZYks5iwqtg6/jAVc84z5/3p3I5YYIS4bJ4LUW7oVwpkbY5yMY8hv3/AFpl/wBPWJYpLcN96CWVY+BkAY38u/6CnRKWV7jWhMQDDUx4zyPpXrl5JrZJ0VI2mbQUyA225OkcDtQTtjTwxxp71y+iWO1RIYtQkV23cYG7Z70a2zqSPAwATg5yD8/pRxBvDKNJqctkqDkMM9x24qiERSJIro+vICMMDnOdsULDBYsi9Nf2SSIyHw510spxg7Edt+9XdN6cep3K2z3IgOgkB1L542AHffb/ALqaScvP4jS6lZ1/Ed107YHpzgGlTSwi4YWjSFVZdOoYLEjOP0o0Ra2Nora3nluxBDDLNKq4IjQuSRzwOKss4hCZg9z9lKqT4cg/F5qQN/lj3xUsPWLmG7WWNVjkBA16NLNsOSffHyqOS/uOp37z3jsHmcGQk5wAu25PkK1Lss9kGnGVtm/1YXcMsd1c9PihWZAY2jIAzjc87HHnXEuluZo5eqIlwI4tCIQV8QeRI378VlW0zSoIXcLt8RmJbYHc77Z9PSnXFkywNdWcizQxyhWQA6l22JXyPGxPFD68HasSjBZYrdH6/b9yi2nTxk8GIBQS51HPPoT7cUxHie41TrDFHq/DgsFHtnz9al1T3l5JOoCRMQuvT8CDB5PGcfXFKkkQ7wy6lHws2kgDPp+lJynZJZMji2ukakzhmnuXX7MWYNHCuRsQdwOANgdvOpfFOC0iy9/hxg+XJ9cfWpRKCqsVQO3DAcY7Z8+f1qm4nhuCJlDpOh0swdjk5yM5Ox9tqD5divJC9y5o7CVmkcs7RrEMllUNnPz5+dG0qtCfFaUykDBbYaceu44GMVNbvJ9nkEZHiMSEcoCT6ZO47nz2oVuJHDeMwU/mJJIPkPqCKPFF8Sg8Vp8t9DxcsPDQKowCoJUDI88+9EIn8NbhXK4bYhsY8h2P0qe7uINWLZLhIgMsssmrL+fFBDIGaMxsy4xuBgnnjt2rNUxM0445KncvwVzzxyKoEaswDEPpBLd9/Mjb/OZIWVAPExrB5BxjyIGfer+sdMu+lpDLP9m1NqVPAOSCOQdhk+oz33qL7XrgNvHBD8edTlQzYztg1l3yKtRy4tIdraJ0SFznX8LRkZOdhhufTyqrw7r8xuNXfPnUFutvKS81y1qi7iWOLxBnAwOR39aiaS6LE6c7+Y/tTwSa5JeRP5rZTJPaRxyRfZopZte8tx+I4PYA7e1NlPS4oLhmSczMqMkavgLlMkbD4tyBg42yeaVGlvc/f3F2mrncBZCccBeWOc7/AK1yW4t5YWBzCdeSc6m747ACgrbPWy4sObFFadJS7rv8sTftAkbtZgkY0k7Hn2PBpLlZHT4wAXyz7gny/t6U29W1WLMGpgwwJJgELfTnc5qg9Ini6c9zcRlY4zrCNs6qTsfn/SjSSPJ1kc3maydkLYOpkIXQoZhuNjQQSTC4AVl0gAgryf8ACe1VW3hm6CFzpbZk2B77AnbatiW8e1hS2tzF4M0mkKAC5Xn4yNjzyc0VynZLBhjNvfx/ujKC2zzhZ5CUBOplPI/27f1rV6db9Lhlma5t5SmlSJ4sg68ED0H4sbc87Vn33SkgkTTM2M5ZBsD2OPpQjxypjSQBG2ALb7f/AJU7pHp6iGlxQ3Rg037Ne+sLBIFm8C5eeNEMzRvlFZxsckcZwN/b1r5y2jMMkbyaXcuFKjHGd8+2DW2lxPBFPZxAXBvvCjBGQ2VIGw884G/avX3ShYTxiOeKXksZE0MNyuccn3oxtx4OBuDi/h5/35MV4hJOfvFZtZZg2cD6+hFWwzSxzxNAzo8g0ao+Sp2IFTW+YrqWWTDRBxo1R40Dvtjftv7VdHcJFNBKC8XhSeIAqgE+R/54rO7Q+lckpShOvf8AujRjl6x0+NmlacW0mqIh4/uzvgjB74qC1jUCOFlzFq3Q5IAPLe/P0qyDrZWRre2zPEznC3WCF1HOffJJJq1eniYk2c9syEY0B9LE+Qz28qbJGUo8Ozpy4vJDcnur0RWfT7OO3he6vZVmIKtCICQxHk3G/l61mRsWuwJAVjLsxXIyF52p/wBsnNq9lcRRo6qUYsMsMZxkcZAPvtUCwSPbAxGQyjITGwPkPrtSXHqjlySxLbtXXZpPBaTW0ghCpPpLIdeoKBvg+W+fbNDc9TtJbBYmsYkneMHxgx1HHJxnA4q7pH7DXHUunC4kuIrQuCwjcZYrnvv8NBa/sfErsk3U4YZFyoMamUMD9MbVdRbXCOnK1kb8UK4Pn1kTwFuJGR8uyaAclTgEH/PI0cLxeEZUfcE522XzOfn+lO650W56Sy28kiNEY/upkGoNk9l2xyKX0uFxLFGUMh8QCSLsF7nHl/napyVL7nFTWRVGyl/HuIhEkjyQxFmPwMcHj4m9Bj2BobSeGCFkktY5Sw+HXvoH8Qwed859KXA8tu1zA6sR4zGMMSpxq3IwRjYD39qG1jh+23MTqURCoLPuVzyfeg2g+OUmlFfF6Loun21xAhhvlMzKzvH4ZwoG+5/65qD91TfwSn1BXejRTIj29rdMgwC/wDBGfL3I+n0uNvPk6FyvYl9yP5aOycuYItqdFki1UK/kzmcXUSpHCGnQgZAySPPjb38q7JY3Udo0s0JEG48RMFdQ7Z37bfOrLEBek3M6gCUFAHxvgg5FTdOv7pbW5t1lIiaBiUwME55p9vFgxuUcSW7s5ZXM8JSS3kl1RuMowHA/J7HP619R1z9pLi3gmMdnJDJKhAy6soJ/KSDz6V8HDuuT3zX3VnBFc9K6uk0auEhXTkcEICDnzz3po2k6IYMlzTnyfIS6dBMelQ2/mygZ2z8hRRrIsyrGHXIzpJ2xg75+n0qaQlonzj8flXkJaxt875OD6jIqVVyUnq08qzKPP/fZabp1uitzpaVPhVSDgn14pryRvCJIAyMWUsM50nsQeexGPWoyA95HrAOpypyORvXUlkihmWNioZVDAdxqrbdxPNq55pJ5OaKpkPglzp1RfGz7bb/Wp45HeRpUKDUBknjvxj3G9BKMqmSdiQN+2R/c0q7YpMHU4YknPrqxWUO0Rcq/Ydb+HKrzOGb73f4twBmnJcxTuYJWVYc7eEgDas5G+57dz51yBRJ06EuM/euvyHH9TSnVTGCVXPildWN8AcZoR+aj3I4sa0cJ7Vy/yOjWNGLNOw0kfEoyd8YHkDRiZTI0kTv4YOnBYHzqWJme3RGYlSxJBPO4/vXbUAyxKeC4yPPig21Z5UNXkx2sbpMoubjXKwl+JiMF1A3Hp+u9BZ35smhYxiRQSyjYDbfnnfOMdqTB9441/Flhz7tVUkMcNovhoFyi528wP7mhfNAjJuW41YOqTRtMscZ1JkHWcDgnGqgmLWcf2lXRoWIOhWLYJ4oOmSs6HXpOq4jUkqOCdx+tSTOw6fEoY6fjOPmaos0j1ceul43Nrlo0Uu1uwslzDmNPwB12Y4wcH0x39KdKbR41V5ltnJ0qy8M3t647VZ0yNF/YO6kUYeS4w7DYsAoIBPlknb1rFu7eLw7Q6AT8Lb74OrFX3fDuY+LN5ce7arYi2SG5mMN1cNbK2fvVjDnOMb545+tUzSmKJ7aLqj3Svk6fsyanbP5iP+agkdnaUsxJ8Q7mvQuyRjScbD+tQeVLtHoeLC8iST5t/j+z0HTpbUtLonw0TDUIyfiI4Iyfek+JM2/2lt99jtWhPPLFdW4jcgCPWO+DjmrI4IXRWaGMswBJKjc1ncUkmedq9LbuEuD/2Q=="/>
          <p:cNvSpPr>
            <a:spLocks noChangeAspect="1" noChangeArrowheads="1"/>
          </p:cNvSpPr>
          <p:nvPr/>
        </p:nvSpPr>
        <p:spPr bwMode="auto">
          <a:xfrm>
            <a:off x="80963" y="-619125"/>
            <a:ext cx="16764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data:image/jpg;base64,/9j/4AAQSkZJRgABAQAAAQABAAD/2wBDAAkGBwgHBgkIBwgKCgkLDRYPDQwMDRsUFRAWIB0iIiAdHx8kKDQsJCYxJx8fLT0tMTU3Ojo6Iys/RD84QzQ5Ojf/2wBDAQoKCg0MDRoPDxo3JR8lNzc3Nzc3Nzc3Nzc3Nzc3Nzc3Nzc3Nzc3Nzc3Nzc3Nzc3Nzc3Nzc3Nzc3Nzc3Nzc3Nzf/wAARCACLALoDASIAAhEBAxEB/8QAGgAAAwEBAQEAAAAAAAAAAAAAAgMEBQEABv/EADsQAAIBAwMCBAMFBwQBBQAAAAECAwAEERIhMQVBE1FhcSKBkRQjMkKhBhVSkrHR8ENiweGDU3KCk/H/xAAaAQADAQEBAQAAAAAAAAAAAAABAgMABAUG/8QAKREAAgIBBAIABQUBAAAAAAAAAAECEQMEEiExE1EiMkFhkRRxgaHwwf/aAAwDAQACEQMRAD8A1sUa0NGtfPWfR0MWmLS1pq0LA0NWmqKUppqmhYjDApiigWmLS2IwxRigWmLWEYQpiigFGKFiMMDNGvFAKMVrFZ7FdxtRAZroG1awWCBQsKbjagahYExLDeltTXpTChZSIthSnwKYzY2pLZrWVSAJoa81Bqo2UoyM0xd6Rqo1aqMvRUopi1OjU0MDSitDgKatIVt6arUtitDRTVNJU0xTQsm0OU0xd6StMWtYjQ0UYpS5pi0LEaGrRqKWtNShZNhqKMLXlGaci5qkE5dEpOhRWlsKrZNuKSy4ozg49gjIlZfOlOABVEhqZztUWy8bYlgOcH60pselMc0hjWs6IoVIP92KHSPOuuaDNEqkzC10atUmqiD1ejpotVqarVEr0xXpWbaXK1NV6hWSmCSlYrgXLJTVeoVkHnTFkHnSsm4FyvTVcVAsnqKaslKTcC9XFNVxWer01JKVk3jNFSDTUIrPSTeqI3zQuiMoMvTFVQAVnowqmOXFdWmyxjK5HLkiy1wNNQy8mmPNlalkkzVtZqIT+UTHBi5alkNMlkqOWSvNs7oRYMjUh3xQyS1O8tOrOuEA2el66Q8tB4tPRZQMHxPWjV/WphBNzqJo1hl9a7niYPPAqWT1pgk9amWKXyFGI5iNgBSvGw+aBUslMWSolgl/janpHJ3pXiYfLFlSyCmLJ61KIpDxRiF+5NJ4mbfAq8U0xZfWpUtmH5jTlhYfmNK8TBuiylZqakualWBj+Y01ImHc0rxSFbiWxyetUJN5VnpE57mqERlGxOfOpvEyMlFmikoHemrN61morZ3JpyZzyaR45IhKES9pduamecDbNDJnHJqOXOTua2yTNDGhs0o7GopZPWhaVAN5VxxuwpUpTGTIqj1YCmWNnVGKQEkm/NTvJ616R4e88fycVO7xD/XT+cVZY2WTijryUHi+tLLwn/Xj/nFe0J/6i/zCnWNjLJEwP31MNysJ+X/dEeunAHhxA+5NfNukico4yMg4NdBzuC3t3FerweAssvufTr+0BHMMR/mrjdfdvwrCPZCa+cRHY4CsSd8AGmrG2CdLbbbUHtHWWXo3v37N/En/ANdGvXJx+fH/AIhWCiP3yPMU0CQHgD3UUr2lY5H6N0ddmPM2P/HTE65ODtOPmlYAZ1YakHngrT0d1IDw9t8CkdDrIbZ6zOR8U64/9tcPVnO5uBx2WswOoGWhI+lEGgO7IwHqgNJwUUjXi6jO2yTa/wD45p6Xd3nJPHpWMotwAfiTPHwEVdHcoFVRIoA9Dk0jorGRpDqFwBvj6USdRm8/0qZZ4iAGIz70WuE/n+GkaQ9r0W/vKfSQGwT3AoY7657zuamHhN+FwT5ZpqxjzNK4pjpx9FE15cFR98/HnUMtxPnIkcHz1VTIvwjO3uaQYwRyPrWjALlFEDj0oBqzjy4q54d8Y3PFQ3paMbHG9VUBJZTjR6xgn5GkPbOOB+lGsoK5YNt/CK59qdnOfhUDiqKJKWSyZ7fTksAPek6YPMfT/qqcCUacEj3pfgj+E/Wnoi5GW1yEUHWVznbPJrn2pBkl9z8ORkVBDbkKNbDORgYB9689rmAHW2sEHffOeKfxRPN/U5C5eoqJjGSQwHPNMN5Ch0szKck8b1HYwxP4twGy0e2+2dsj+n60U8cEsisVUsefr50rhFugx1eTuy43UahXaQmMjcZ+lKbqduMAyEZ8uKz5QvhKQmSSFJB3HnQLaNHBmMCViwIJUe22ayxQ7GWrn9DXXqVuqjLkjsAOfTFdk6jGg1AhhnYjsf8Ais0wnWQI107atXOf+KOC1WF/EMhI2BUjP+dqDxQQ36rK/qXL1RFGVj1Y2wp32pq9SVhkBgCNXA3FRQwRI3jRhiWJbLe5pfhwBtYUDJLFe+KHih6CtXk9mn+8ULfC2nI3z7V2PqIkOlHOryIzUJiZZPDEQU5wdYI2O/l60LspIZUIwCQAOBn0oeKI61eQ1GvXjUsFDgYLBefpXo+phwPuWcnjevfu8RdLa8y4bUoKuMZySNvbH61ABIpzEGbn8ufbOOKHhiUlnzRqzV+2OQMj8PoQQORRL1EK5EYLAbZU8fKsgx3t4yx2tuzS4yux3wDk/pT5rO5jtFaJS7up8T7kjSQSMevuKHhiNHU5X0ajdRckZBXbhjST1RwxV4mX2Iqb7CDYRq0kv2hVywYgAAb+XH+cb0hLKdhqA1R84BPlv7UFigPPLmXNFp6pKzEKrkjjG+RXl6lIzaWTtnc1Db9JmQq5k0xkldTnCjG/P+c1ZFZRRmN2lR2+E6JM7bk4I4Pam2xRLfml9BqXz6cgFd8Hg1ye7E8BDGLf82MEUh1RZCCNYdSAQNONzvgHO3rn51yGC2E41Qgqdiu5B+vpRpI0nNdnVupI0EKSIQoOx7VGRkktNv3+E1pp06KYRlYZdboBFjOH37A+/wCldaW21HVZWgOdx4Mm360ylQqx5X0fJmOWSVcsBgEADnjiqAkjQBWdVI41EAVe7wwR6YNJxtpbht+R86ZYks5iwqtg6/jAVc84z5/3p3I5YYIS4bJ4LUW7oVwpkbY5yMY8hv3/AFpl/wBPWJYpLcN96CWVY+BkAY38u/6CnRKWV7jWhMQDDUx4zyPpXrl5JrZJ0VI2mbQUyA225OkcDtQTtjTwxxp71y+iWO1RIYtQkV23cYG7Z70a2zqSPAwATg5yD8/pRxBvDKNJqctkqDkMM9x24qiERSJIro+vICMMDnOdsULDBYsi9Nf2SSIyHw510spxg7Edt+9XdN6cep3K2z3IgOgkB1L542AHffb/ALqaScvP4jS6lZ1/Ed107YHpzgGlTSwi4YWjSFVZdOoYLEjOP0o0Ra2Nora3nluxBDDLNKq4IjQuSRzwOKss4hCZg9z9lKqT4cg/F5qQN/lj3xUsPWLmG7WWNVjkBA16NLNsOSffHyqOS/uOp37z3jsHmcGQk5wAu25PkK1Lss9kGnGVtm/1YXcMsd1c9PihWZAY2jIAzjc87HHnXEuluZo5eqIlwI4tCIQV8QeRI378VlW0zSoIXcLt8RmJbYHc77Z9PSnXFkywNdWcizQxyhWQA6l22JXyPGxPFD68HasSjBZYrdH6/b9yi2nTxk8GIBQS51HPPoT7cUxHie41TrDFHq/DgsFHtnz9al1T3l5JOoCRMQuvT8CDB5PGcfXFKkkQ7wy6lHws2kgDPp+lJynZJZMji2ukakzhmnuXX7MWYNHCuRsQdwOANgdvOpfFOC0iy9/hxg+XJ9cfWpRKCqsVQO3DAcY7Z8+f1qm4nhuCJlDpOh0swdjk5yM5Ox9tqD5divJC9y5o7CVmkcs7RrEMllUNnPz5+dG0qtCfFaUykDBbYaceu44GMVNbvJ9nkEZHiMSEcoCT6ZO47nz2oVuJHDeMwU/mJJIPkPqCKPFF8Sg8Vp8t9DxcsPDQKowCoJUDI88+9EIn8NbhXK4bYhsY8h2P0qe7uINWLZLhIgMsssmrL+fFBDIGaMxsy4xuBgnnjt2rNUxM0445KncvwVzzxyKoEaswDEPpBLd9/Mjb/OZIWVAPExrB5BxjyIGfer+sdMu+lpDLP9m1NqVPAOSCOQdhk+oz33qL7XrgNvHBD8edTlQzYztg1l3yKtRy4tIdraJ0SFznX8LRkZOdhhufTyqrw7r8xuNXfPnUFutvKS81y1qi7iWOLxBnAwOR39aiaS6LE6c7+Y/tTwSa5JeRP5rZTJPaRxyRfZopZte8tx+I4PYA7e1NlPS4oLhmSczMqMkavgLlMkbD4tyBg42yeaVGlvc/f3F2mrncBZCccBeWOc7/AK1yW4t5YWBzCdeSc6m747ACgrbPWy4sObFFadJS7rv8sTftAkbtZgkY0k7Hn2PBpLlZHT4wAXyz7gny/t6U29W1WLMGpgwwJJgELfTnc5qg9Ini6c9zcRlY4zrCNs6qTsfn/SjSSPJ1kc3maydkLYOpkIXQoZhuNjQQSTC4AVl0gAgryf8ACe1VW3hm6CFzpbZk2B77AnbatiW8e1hS2tzF4M0mkKAC5Xn4yNjzyc0VynZLBhjNvfx/ujKC2zzhZ5CUBOplPI/27f1rV6db9Lhlma5t5SmlSJ4sg68ED0H4sbc87Vn33SkgkTTM2M5ZBsD2OPpQjxypjSQBG2ALb7f/AJU7pHp6iGlxQ3Rg037Ne+sLBIFm8C5eeNEMzRvlFZxsckcZwN/b1r5y2jMMkbyaXcuFKjHGd8+2DW2lxPBFPZxAXBvvCjBGQ2VIGw884G/avX3ShYTxiOeKXksZE0MNyuccn3oxtx4OBuDi/h5/35MV4hJOfvFZtZZg2cD6+hFWwzSxzxNAzo8g0ao+Sp2IFTW+YrqWWTDRBxo1R40Dvtjftv7VdHcJFNBKC8XhSeIAqgE+R/54rO7Q+lckpShOvf8AujRjl6x0+NmlacW0mqIh4/uzvgjB74qC1jUCOFlzFq3Q5IAPLe/P0qyDrZWRre2zPEznC3WCF1HOffJJJq1eniYk2c9syEY0B9LE+Qz28qbJGUo8Ozpy4vJDcnur0RWfT7OO3he6vZVmIKtCICQxHk3G/l61mRsWuwJAVjLsxXIyF52p/wBsnNq9lcRRo6qUYsMsMZxkcZAPvtUCwSPbAxGQyjITGwPkPrtSXHqjlySxLbtXXZpPBaTW0ghCpPpLIdeoKBvg+W+fbNDc9TtJbBYmsYkneMHxgx1HHJxnA4q7pH7DXHUunC4kuIrQuCwjcZYrnvv8NBa/sfErsk3U4YZFyoMamUMD9MbVdRbXCOnK1kb8UK4Pn1kTwFuJGR8uyaAclTgEH/PI0cLxeEZUfcE522XzOfn+lO650W56Sy28kiNEY/upkGoNk9l2xyKX0uFxLFGUMh8QCSLsF7nHl/napyVL7nFTWRVGyl/HuIhEkjyQxFmPwMcHj4m9Bj2BobSeGCFkktY5Sw+HXvoH8Qwed859KXA8tu1zA6sR4zGMMSpxq3IwRjYD39qG1jh+23MTqURCoLPuVzyfeg2g+OUmlFfF6Loun21xAhhvlMzKzvH4ZwoG+5/65qD91TfwSn1BXejRTIj29rdMgwC/wDBGfL3I+n0uNvPk6FyvYl9yP5aOycuYItqdFki1UK/kzmcXUSpHCGnQgZAySPPjb38q7JY3Udo0s0JEG48RMFdQ7Z37bfOrLEBek3M6gCUFAHxvgg5FTdOv7pbW5t1lIiaBiUwME55p9vFgxuUcSW7s5ZXM8JSS3kl1RuMowHA/J7HP619R1z9pLi3gmMdnJDJKhAy6soJ/KSDz6V8HDuuT3zX3VnBFc9K6uk0auEhXTkcEICDnzz3po2k6IYMlzTnyfIS6dBMelQ2/mygZ2z8hRRrIsyrGHXIzpJ2xg75+n0qaQlonzj8flXkJaxt875OD6jIqVVyUnq08qzKPP/fZabp1uitzpaVPhVSDgn14pryRvCJIAyMWUsM50nsQeexGPWoyA95HrAOpypyORvXUlkihmWNioZVDAdxqrbdxPNq55pJ5OaKpkPglzp1RfGz7bb/Wp45HeRpUKDUBknjvxj3G9BKMqmSdiQN+2R/c0q7YpMHU4YknPrqxWUO0Rcq/Ydb+HKrzOGb73f4twBmnJcxTuYJWVYc7eEgDas5G+57dz51yBRJ06EuM/euvyHH9TSnVTGCVXPildWN8AcZoR+aj3I4sa0cJ7Vy/yOjWNGLNOw0kfEoyd8YHkDRiZTI0kTv4YOnBYHzqWJme3RGYlSxJBPO4/vXbUAyxKeC4yPPig21Z5UNXkx2sbpMoubjXKwl+JiMF1A3Hp+u9BZ35smhYxiRQSyjYDbfnnfOMdqTB9441/Flhz7tVUkMcNovhoFyi528wP7mhfNAjJuW41YOqTRtMscZ1JkHWcDgnGqgmLWcf2lXRoWIOhWLYJ4oOmSs6HXpOq4jUkqOCdx+tSTOw6fEoY6fjOPmaos0j1ceul43Nrlo0Uu1uwslzDmNPwB12Y4wcH0x39KdKbR41V5ltnJ0qy8M3t647VZ0yNF/YO6kUYeS4w7DYsAoIBPlknb1rFu7eLw7Q6AT8Lb74OrFX3fDuY+LN5ce7arYi2SG5mMN1cNbK2fvVjDnOMb545+tUzSmKJ7aLqj3Svk6fsyanbP5iP+agkdnaUsxJ8Q7mvQuyRjScbD+tQeVLtHoeLC8iST5t/j+z0HTpbUtLonw0TDUIyfiI4Iyfek+JM2/2lt99jtWhPPLFdW4jcgCPWO+DjmrI4IXRWaGMswBJKjc1ncUkmedq9LbuEuD/2Q=="/>
          <p:cNvSpPr>
            <a:spLocks noChangeAspect="1" noChangeArrowheads="1"/>
          </p:cNvSpPr>
          <p:nvPr/>
        </p:nvSpPr>
        <p:spPr bwMode="auto">
          <a:xfrm>
            <a:off x="80963" y="-619125"/>
            <a:ext cx="16764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data:image/jpg;base64,/9j/4AAQSkZJRgABAQAAAQABAAD/2wBDAAkGBwgHBgkIBwgKCgkLDRYPDQwMDRsUFRAWIB0iIiAdHx8kKDQsJCYxJx8fLT0tMTU3Ojo6Iys/RD84QzQ5Ojf/2wBDAQoKCg0MDRoPDxo3JR8lNzc3Nzc3Nzc3Nzc3Nzc3Nzc3Nzc3Nzc3Nzc3Nzc3Nzc3Nzc3Nzc3Nzc3Nzc3Nzc3Nzf/wAARCACLALoDASIAAhEBAxEB/8QAGgAAAwEBAQEAAAAAAAAAAAAAAgMEBQEABv/EADsQAAIBAwMCBAMFBwQBBQAAAAECAwAEERIhMQVBE1FhcSKBkRQjMkKhBhVSkrHR8ENiweGDU3KCk/H/xAAaAQADAQEBAQAAAAAAAAAAAAABAgMABAUG/8QAKREAAgIBBAIABQUBAAAAAAAAAAECEQMEEiExE1EiMkFhkRRxgaHwwf/aAAwDAQACEQMRAD8A1sUa0NGtfPWfR0MWmLS1pq0LA0NWmqKUppqmhYjDApiigWmLS2IwxRigWmLWEYQpiigFGKFiMMDNGvFAKMVrFZ7FdxtRAZroG1awWCBQsKbjagahYExLDeltTXpTChZSIthSnwKYzY2pLZrWVSAJoa81Bqo2UoyM0xd6Rqo1aqMvRUopi1OjU0MDSitDgKatIVt6arUtitDRTVNJU0xTQsm0OU0xd6StMWtYjQ0UYpS5pi0LEaGrRqKWtNShZNhqKMLXlGaci5qkE5dEpOhRWlsKrZNuKSy4ozg49gjIlZfOlOABVEhqZztUWy8bYlgOcH60pselMc0hjWs6IoVIP92KHSPOuuaDNEqkzC10atUmqiD1ejpotVqarVEr0xXpWbaXK1NV6hWSmCSlYrgXLJTVeoVkHnTFkHnSsm4FyvTVcVAsnqKaslKTcC9XFNVxWer01JKVk3jNFSDTUIrPSTeqI3zQuiMoMvTFVQAVnowqmOXFdWmyxjK5HLkiy1wNNQy8mmPNlalkkzVtZqIT+UTHBi5alkNMlkqOWSvNs7oRYMjUh3xQyS1O8tOrOuEA2el66Q8tB4tPRZQMHxPWjV/WphBNzqJo1hl9a7niYPPAqWT1pgk9amWKXyFGI5iNgBSvGw+aBUslMWSolgl/janpHJ3pXiYfLFlSyCmLJ61KIpDxRiF+5NJ4mbfAq8U0xZfWpUtmH5jTlhYfmNK8TBuiylZqakualWBj+Y01ImHc0rxSFbiWxyetUJN5VnpE57mqERlGxOfOpvEyMlFmikoHemrN61morZ3JpyZzyaR45IhKES9pduamecDbNDJnHJqOXOTua2yTNDGhs0o7GopZPWhaVAN5VxxuwpUpTGTIqj1YCmWNnVGKQEkm/NTvJ616R4e88fycVO7xD/XT+cVZY2WTijryUHi+tLLwn/Xj/nFe0J/6i/zCnWNjLJEwP31MNysJ+X/dEeunAHhxA+5NfNukico4yMg4NdBzuC3t3FerweAssvufTr+0BHMMR/mrjdfdvwrCPZCa+cRHY4CsSd8AGmrG2CdLbbbUHtHWWXo3v37N/En/ANdGvXJx+fH/AIhWCiP3yPMU0CQHgD3UUr2lY5H6N0ddmPM2P/HTE65ODtOPmlYAZ1YakHngrT0d1IDw9t8CkdDrIbZ6zOR8U64/9tcPVnO5uBx2WswOoGWhI+lEGgO7IwHqgNJwUUjXi6jO2yTa/wD45p6Xd3nJPHpWMotwAfiTPHwEVdHcoFVRIoA9Dk0jorGRpDqFwBvj6USdRm8/0qZZ4iAGIz70WuE/n+GkaQ9r0W/vKfSQGwT3AoY7657zuamHhN+FwT5ZpqxjzNK4pjpx9FE15cFR98/HnUMtxPnIkcHz1VTIvwjO3uaQYwRyPrWjALlFEDj0oBqzjy4q54d8Y3PFQ3paMbHG9VUBJZTjR6xgn5GkPbOOB+lGsoK5YNt/CK59qdnOfhUDiqKJKWSyZ7fTksAPek6YPMfT/qqcCUacEj3pfgj+E/Wnoi5GW1yEUHWVznbPJrn2pBkl9z8ORkVBDbkKNbDORgYB9689rmAHW2sEHffOeKfxRPN/U5C5eoqJjGSQwHPNMN5Ch0szKck8b1HYwxP4twGy0e2+2dsj+n60U8cEsisVUsefr50rhFugx1eTuy43UahXaQmMjcZ+lKbqduMAyEZ8uKz5QvhKQmSSFJB3HnQLaNHBmMCViwIJUe22ayxQ7GWrn9DXXqVuqjLkjsAOfTFdk6jGg1AhhnYjsf8Ais0wnWQI107atXOf+KOC1WF/EMhI2BUjP+dqDxQQ36rK/qXL1RFGVj1Y2wp32pq9SVhkBgCNXA3FRQwRI3jRhiWJbLe5pfhwBtYUDJLFe+KHih6CtXk9mn+8ULfC2nI3z7V2PqIkOlHOryIzUJiZZPDEQU5wdYI2O/l60LspIZUIwCQAOBn0oeKI61eQ1GvXjUsFDgYLBefpXo+phwPuWcnjevfu8RdLa8y4bUoKuMZySNvbH61ABIpzEGbn8ufbOOKHhiUlnzRqzV+2OQMj8PoQQORRL1EK5EYLAbZU8fKsgx3t4yx2tuzS4yux3wDk/pT5rO5jtFaJS7up8T7kjSQSMevuKHhiNHU5X0ajdRckZBXbhjST1RwxV4mX2Iqb7CDYRq0kv2hVywYgAAb+XH+cb0hLKdhqA1R84BPlv7UFigPPLmXNFp6pKzEKrkjjG+RXl6lIzaWTtnc1Db9JmQq5k0xkldTnCjG/P+c1ZFZRRmN2lR2+E6JM7bk4I4Pam2xRLfml9BqXz6cgFd8Hg1ye7E8BDGLf82MEUh1RZCCNYdSAQNONzvgHO3rn51yGC2E41Qgqdiu5B+vpRpI0nNdnVupI0EKSIQoOx7VGRkktNv3+E1pp06KYRlYZdboBFjOH37A+/wCldaW21HVZWgOdx4Mm360ylQqx5X0fJmOWSVcsBgEADnjiqAkjQBWdVI41EAVe7wwR6YNJxtpbht+R86ZYks5iwqtg6/jAVc84z5/3p3I5YYIS4bJ4LUW7oVwpkbY5yMY8hv3/AFpl/wBPWJYpLcN96CWVY+BkAY38u/6CnRKWV7jWhMQDDUx4zyPpXrl5JrZJ0VI2mbQUyA225OkcDtQTtjTwxxp71y+iWO1RIYtQkV23cYG7Z70a2zqSPAwATg5yD8/pRxBvDKNJqctkqDkMM9x24qiERSJIro+vICMMDnOdsULDBYsi9Nf2SSIyHw510spxg7Edt+9XdN6cep3K2z3IgOgkB1L542AHffb/ALqaScvP4jS6lZ1/Ed107YHpzgGlTSwi4YWjSFVZdOoYLEjOP0o0Ra2Nora3nluxBDDLNKq4IjQuSRzwOKss4hCZg9z9lKqT4cg/F5qQN/lj3xUsPWLmG7WWNVjkBA16NLNsOSffHyqOS/uOp37z3jsHmcGQk5wAu25PkK1Lss9kGnGVtm/1YXcMsd1c9PihWZAY2jIAzjc87HHnXEuluZo5eqIlwI4tCIQV8QeRI378VlW0zSoIXcLt8RmJbYHc77Z9PSnXFkywNdWcizQxyhWQA6l22JXyPGxPFD68HasSjBZYrdH6/b9yi2nTxk8GIBQS51HPPoT7cUxHie41TrDFHq/DgsFHtnz9al1T3l5JOoCRMQuvT8CDB5PGcfXFKkkQ7wy6lHws2kgDPp+lJynZJZMji2ukakzhmnuXX7MWYNHCuRsQdwOANgdvOpfFOC0iy9/hxg+XJ9cfWpRKCqsVQO3DAcY7Z8+f1qm4nhuCJlDpOh0swdjk5yM5Ox9tqD5divJC9y5o7CVmkcs7RrEMllUNnPz5+dG0qtCfFaUykDBbYaceu44GMVNbvJ9nkEZHiMSEcoCT6ZO47nz2oVuJHDeMwU/mJJIPkPqCKPFF8Sg8Vp8t9DxcsPDQKowCoJUDI88+9EIn8NbhXK4bYhsY8h2P0qe7uINWLZLhIgMsssmrL+fFBDIGaMxsy4xuBgnnjt2rNUxM0445KncvwVzzxyKoEaswDEPpBLd9/Mjb/OZIWVAPExrB5BxjyIGfer+sdMu+lpDLP9m1NqVPAOSCOQdhk+oz33qL7XrgNvHBD8edTlQzYztg1l3yKtRy4tIdraJ0SFznX8LRkZOdhhufTyqrw7r8xuNXfPnUFutvKS81y1qi7iWOLxBnAwOR39aiaS6LE6c7+Y/tTwSa5JeRP5rZTJPaRxyRfZopZte8tx+I4PYA7e1NlPS4oLhmSczMqMkavgLlMkbD4tyBg42yeaVGlvc/f3F2mrncBZCccBeWOc7/AK1yW4t5YWBzCdeSc6m747ACgrbPWy4sObFFadJS7rv8sTftAkbtZgkY0k7Hn2PBpLlZHT4wAXyz7gny/t6U29W1WLMGpgwwJJgELfTnc5qg9Ini6c9zcRlY4zrCNs6qTsfn/SjSSPJ1kc3maydkLYOpkIXQoZhuNjQQSTC4AVl0gAgryf8ACe1VW3hm6CFzpbZk2B77AnbatiW8e1hS2tzF4M0mkKAC5Xn4yNjzyc0VynZLBhjNvfx/ujKC2zzhZ5CUBOplPI/27f1rV6db9Lhlma5t5SmlSJ4sg68ED0H4sbc87Vn33SkgkTTM2M5ZBsD2OPpQjxypjSQBG2ALb7f/AJU7pHp6iGlxQ3Rg037Ne+sLBIFm8C5eeNEMzRvlFZxsckcZwN/b1r5y2jMMkbyaXcuFKjHGd8+2DW2lxPBFPZxAXBvvCjBGQ2VIGw884G/avX3ShYTxiOeKXksZE0MNyuccn3oxtx4OBuDi/h5/35MV4hJOfvFZtZZg2cD6+hFWwzSxzxNAzo8g0ao+Sp2IFTW+YrqWWTDRBxo1R40Dvtjftv7VdHcJFNBKC8XhSeIAqgE+R/54rO7Q+lckpShOvf8AujRjl6x0+NmlacW0mqIh4/uzvgjB74qC1jUCOFlzFq3Q5IAPLe/P0qyDrZWRre2zPEznC3WCF1HOffJJJq1eniYk2c9syEY0B9LE+Qz28qbJGUo8Ozpy4vJDcnur0RWfT7OO3he6vZVmIKtCICQxHk3G/l61mRsWuwJAVjLsxXIyF52p/wBsnNq9lcRRo6qUYsMsMZxkcZAPvtUCwSPbAxGQyjITGwPkPrtSXHqjlySxLbtXXZpPBaTW0ghCpPpLIdeoKBvg+W+fbNDc9TtJbBYmsYkneMHxgx1HHJxnA4q7pH7DXHUunC4kuIrQuCwjcZYrnvv8NBa/sfErsk3U4YZFyoMamUMD9MbVdRbXCOnK1kb8UK4Pn1kTwFuJGR8uyaAclTgEH/PI0cLxeEZUfcE522XzOfn+lO650W56Sy28kiNEY/upkGoNk9l2xyKX0uFxLFGUMh8QCSLsF7nHl/napyVL7nFTWRVGyl/HuIhEkjyQxFmPwMcHj4m9Bj2BobSeGCFkktY5Sw+HXvoH8Qwed859KXA8tu1zA6sR4zGMMSpxq3IwRjYD39qG1jh+23MTqURCoLPuVzyfeg2g+OUmlFfF6Loun21xAhhvlMzKzvH4ZwoG+5/65qD91TfwSn1BXejRTIj29rdMgwC/wDBGfL3I+n0uNvPk6FyvYl9yP5aOycuYItqdFki1UK/kzmcXUSpHCGnQgZAySPPjb38q7JY3Udo0s0JEG48RMFdQ7Z37bfOrLEBek3M6gCUFAHxvgg5FTdOv7pbW5t1lIiaBiUwME55p9vFgxuUcSW7s5ZXM8JSS3kl1RuMowHA/J7HP619R1z9pLi3gmMdnJDJKhAy6soJ/KSDz6V8HDuuT3zX3VnBFc9K6uk0auEhXTkcEICDnzz3po2k6IYMlzTnyfIS6dBMelQ2/mygZ2z8hRRrIsyrGHXIzpJ2xg75+n0qaQlonzj8flXkJaxt875OD6jIqVVyUnq08qzKPP/fZabp1uitzpaVPhVSDgn14pryRvCJIAyMWUsM50nsQeexGPWoyA95HrAOpypyORvXUlkihmWNioZVDAdxqrbdxPNq55pJ5OaKpkPglzp1RfGz7bb/Wp45HeRpUKDUBknjvxj3G9BKMqmSdiQN+2R/c0q7YpMHU4YknPrqxWUO0Rcq/Ydb+HKrzOGb73f4twBmnJcxTuYJWVYc7eEgDas5G+57dz51yBRJ06EuM/euvyHH9TSnVTGCVXPildWN8AcZoR+aj3I4sa0cJ7Vy/yOjWNGLNOw0kfEoyd8YHkDRiZTI0kTv4YOnBYHzqWJme3RGYlSxJBPO4/vXbUAyxKeC4yPPig21Z5UNXkx2sbpMoubjXKwl+JiMF1A3Hp+u9BZ35smhYxiRQSyjYDbfnnfOMdqTB9441/Flhz7tVUkMcNovhoFyi528wP7mhfNAjJuW41YOqTRtMscZ1JkHWcDgnGqgmLWcf2lXRoWIOhWLYJ4oOmSs6HXpOq4jUkqOCdx+tSTOw6fEoY6fjOPmaos0j1ceul43Nrlo0Uu1uwslzDmNPwB12Y4wcH0x39KdKbR41V5ltnJ0qy8M3t647VZ0yNF/YO6kUYeS4w7DYsAoIBPlknb1rFu7eLw7Q6AT8Lb74OrFX3fDuY+LN5ce7arYi2SG5mMN1cNbK2fvVjDnOMb545+tUzSmKJ7aLqj3Svk6fsyanbP5iP+agkdnaUsxJ8Q7mvQuyRjScbD+tQeVLtHoeLC8iST5t/j+z0HTpbUtLonw0TDUIyfiI4Iyfek+JM2/2lt99jtWhPPLFdW4jcgCPWO+DjmrI4IXRWaGMswBJKjc1ncUkmedq9LbuEuD/2Q=="/>
          <p:cNvSpPr>
            <a:spLocks noChangeAspect="1" noChangeArrowheads="1"/>
          </p:cNvSpPr>
          <p:nvPr/>
        </p:nvSpPr>
        <p:spPr bwMode="auto">
          <a:xfrm>
            <a:off x="0" y="-315416"/>
            <a:ext cx="16764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data:image/jpg;base64,/9j/4AAQSkZJRgABAQAAAQABAAD/2wBDAAkGBwgHBgkIBwgKCgkLDRYPDQwMDRsUFRAWIB0iIiAdHx8kKDQsJCYxJx8fLT0tMTU3Ojo6Iys/RD84QzQ5Ojf/2wBDAQoKCg0MDRoPDxo3JR8lNzc3Nzc3Nzc3Nzc3Nzc3Nzc3Nzc3Nzc3Nzc3Nzc3Nzc3Nzc3Nzc3Nzc3Nzc3Nzc3Nzf/wAARCAB/AMwDASIAAhEBAxEB/8QAGwAAAgMBAQEAAAAAAAAAAAAAAwUCBAYBAAf/xAA0EAACAQMDAgUCBQQBBQAAAAABAgMABBEFEiETMQYiQVFhMnEUI4GRoRVCscFSBxYzYoL/xAAaAQACAwEBAAAAAAAAAAAAAAACAwEEBQAG/8QAJhEAAgIBBQEAAgIDAQAAAAAAAAECAxEEEhMhMSIyQQUUFSNRYf/aAAwDAQACEQMRAD8A+nyRhe1RUV2aVQSCwzUInVxlSCPirUbot7UyvtDLRR2qCiiAUeSAbrQu1WioNBlTAqUzsA1fFFD1UdtpxXllxR7cgZwXg/FcL1UE3zXepmg2Bbi4GzU/Sq8TcUbPFC1glM41DIqbGoE1JxEiuV0moFqkA4aia4z0MvREHTUSa4WqJapSBPGomvZNcoiD1erma4TipOJg13dQt1R312CMlPxLLe2UQljX8pztGBkgkd674eZ2wAW2gc7vU0yuNQjmkjjYA47j5okCqCWAGT7VhU6Zu7kz4WpSx0i9EeOaMO1Aj7UUHitUFEhUJe1e3VFzkVyJYsvSVORQopCe9WbpM5zVULjtT4+CZBNxokbHNDA4qaiiZCLkbcUXdxVVCaIGpLQaYRmqBaos1BZ+a7BzYbdUGahb6g0lTgHJJmoReou9CL0xRBbDb814mhAmpZNdgjJPdXM1GvAVxJKuE1ICula5HAGNQzU3oZowGV41Buyw7AACnFqeOaq6fYu8Ylk8ucnBNWh+WdoOR71n121OW2L7HqEkstF5CMV0yAVUEuB3qDzfNP2k7i4ZKj1KqCXPrXt9dg7cGlINVsCps3FB3U1AMMMVNcVX31ISAc5qWCWhiuMwFAEykZyMUCa7iSQRNKu9uwoOiclh5KCXoRfdyDxUC1MUQHINv+agWoZaolxRbSGyZOTXqgGqamp8ICKKIFqCmp7hQMNHsV3FR3iubxXYJCivNihdQVFpK7BGSMh5oJPNdd+aEXo0gH6UdQ1jVlkRbK2R4GwCWbBFObSdntVadgHI5ApezBVHahtc7eKxKv42mmzkhlMtc8mnu8GRnPAB/WvdTNLVuc0UT5rQchWc+DBWom7iqCSMe1G3EjBrk8nBjLk4roFBROaNu4p6RDZxuKFOVMTbzgY71NVaVwi/UeKtXmm9G0eV2ztQsc9uBmgturpX28HKEp/ij554om11FC6Iskoz5go7fNVfC66zeag76mIy8Y8mJAc/HFNNV1uAWzrHIuWBAC/zSXRpoxN17iQpBEeo5Hc49B8ntXmP7/Jd+Pzkvqhqv3s+g2+8oN0e3jtU27Us8P65/VuoJolicktEM8sgI5I9O+KbOPjFepptjZBSj4Z0ouL7KrMfehNL80Waqcpq3GOREngsLNzRRNil0bHJom/iulAiMxik4NSaalYl2mpNPx3oeMJz6LxnrnXpaZ+a516PjB5Bl166HzS1JqsxyZFQ4YJU8h2NQzXt3FDLc0GAslE38c8QeBgyH+4HNV5pHdwEBJ+KjpWnQ/0CE6SDIUUCaLfuZWwN3z3yas2MJttNe9miLCIM+Yz5wMdiKzpSX7HJPAGMnGSc1etyGAPpSPQfE+ga3cCHc8N22W2Hyg/r7/atDYWbPM4EiJGPpJbcT+g9aKKTIW6MsMtRY4q0BxWeN+sPiBrGTVLNWXG60ZvzORntjH85put1EzOsZDlDhsHsaKiW9PKwHPosNKE5PNDa8t7dFM7KGYeRC2MmoNIMEgZ+KyniWCPUtStraW4uYemu554wNqZ+lSPmjvjYl8egRlHP0bBrlomEkS4Yj6d3+KT694tNnbzJdPHLbOvTkGcMueOR7fPxXtMnYzrGV6mxMdUSeVgPcdxSjxFaTavfRWWn3q25XMkjSRLIMAjAx9/Sqmr0i1UEpeoZXfxvp9M+U6vPci56yzvJHuYLIvY0z0G9uNQtzCys5QjhQSWPpnFam1RrK4ku1tornToJXs4WEYUAnBZgucAFsgd+K3sDRw28ZjjRDtGSqgH+KH/Gq2OH1gKOr25Qo8G6dc6fBJPeR9JpVxsf6yPn2HsKftNk96pSXOSfNz80AXBJ4NadGmVUNqKll255ZblkqpKcLudtq/NdZie1YHxZf6zb3n5Dq0JOAPau1bvhVmldkVOEp4m+jZpdoxIDUVZhkc1i9GuboQA3B855OKe29wzDmrenhY6VK30qWXwVrjHwbSSc5oRkwKD1CRQmlydvNMzFdNkNtrKD9bnvUw+aqAHNHU4HNM6a6AUnkMHqxFJVPNRabZ60MoZCVm30a9Xauc1UefzHmlF1qgjUgHJ9qqLf7hls5oOJky1UUWPCXiu+1GRdMg0+xsFWMK0qbucDk+nP796uWei6jbXl/CmsfiY5EBA27cljnaeexArDaWklvMoDFT7in6SXJ3MkjBn7t68c/wCqwIVq3DmuzQ533g9Y6NZ2syXNrZJHcGXMhJJ2j1AB7VrdIhnlmG1iHA+rOMCkdlIbkGSVsys2WI9/enGn+ILLTHYTsAc85p+qsWkoc4rLF0PltxJhP6aLbVr26eKMyKEiMm0ZyBuPP/1j9KIsgMhwoDueT70lufEyXSSdPJMsrO2B6k8fxiu2Nw88gJJjYdsii0V8rtPySWGFqNsLdieTYrpeYOo823AzzWOluEht5ZJCGa5cv8gdl/gD96s63fTRWoy7ySsNuQx4FLNFubRuol4VZ8+9Iq1NnM4S7G21Qde6JVj1T8NM8kQ3Mw298VC31B4LK8u1Ie7uSEh98nhf8k0XXZbLYI7RFDNnJ+KzFxfBLqMZIEfnx8+n+60cxUG2UYqTltXZupelYeHksomBCIFz7nuT+/NMY5CbePH/ABA/isDHqbTrGpfIZ/U1s7WXdbqR3AqzFw27YsFqan9LAxjntoHRbnGX7E1cEFrc4ELLz2Kmvl3jfU7uK4VAGCbeCDVj/p9qWot1XfeYR2Ldq85cv5GWr/1y6z5/4atb0/Dlm9u4mtn2d6yfiDElwsY9Bk0+lvJJZN8hrOXUvVuZJQM5baBXp6k4xzP0xNTNZxErW/GRmnNsAsQPelaRNv7VdjkMflJ4pep1KhD5B02ncp5kWZJtoyKrQ3DGXzV2QgLnNADL3BrJcZ2S3ZNRTjCO0ZmVcZzzXRLwKSyXWCQDkiprcOQOa2NMm12Zd9iUhz1OM1QvZyBgGiLKvT5ald9Nycc/FWuo9srybnhIoXlxhu/rRYZd0YOaTXzsH+c9qPbSHpDJpfKmyw6PhDqCwiSJJ7h3GRnj0platbzpsty+QvmOM4oMNu+p2lvp0bASBd87g5CD+0cep/1U5Uh0B5tOhLSTSqrxSE+hyGz9iP5rzEpqv6fiNSpZWCS2d5a6e93CN6ljkY5FJ7u1upnSSReJRkVpH8Wx2dtFbTRrIvC7VPJqlPqllczhYiY0CkKT6Z7/AOhQ/wB2F0ev0dLQ4nnJX0xINPZJmUFSck5zitSLzStSjTpsC47bSQaxZsp7dLq5eVGt8KpXP047N+tWtI038LbveI5YPhUH/se1Zs6dRdamp7cF6Eq4QxjJa15x1JIoXJTO0EnPb6j/AKrN20P4WZmV2wx7n1rR3MbRlomTG0fUfasT4inuYrhFt9xUeqit1z460vX/ANM+FbnY++jTtbgjqN3YcD2FZ4ANqFyGTdGXwG+Bx/nNOvDmovLCDcJ5lHYinhsIXgj3rFEnOwlgDknP60yKjfFb3hApzok3BZZh5IJFdOiDnOQK0WjzahIqFQzEnbsq9LZw21zlVMihcbscZpPP4gSzvY4w4RQ4DemB60jUShVPMP0PhKy2P2NdbhBdJr6NTFDHmRDzk+374qei69ZXU/4O3t+lg4CqO1LPGPiG3nvYYbdcWu5WfH9wB4qhHp91HrEdxpkqCOQ5JPGKiv8Ak8LfNdHS0Wc7WfSnsQbSSUnbheM1irmNoUV0bJBJph4h1S9gt47dJQ24YYj1pAJ2aMLITmrWi18tS3hfLK2s00a4p/sY2d7uz1F83vVmSTcc8AUmt26coOeD6VZurtUQHgfau1EcEaebZdbmNvN6UrluGjOPTFAfVQYz092R/wARmiMesqGa1KAj/wAkjlQPvgV1N0PxYV1MvUdgk3Pk9zTK3iMgJ7e1KYGiM5MSskYGBubcc/xTi3u0UKD2rWi1GGUZdkMzwzkqyRKNwNZzWpbhXDwNjPetPcSqwPm4xSPUY1b6ap36mu2OxlujTSqlvQojLyyqX5PrTiGJDGMiqMUJXBxTGPhANtPpjiOCbreyxaa29nYxRWgVWcnfkctxgHNAstOu583N1IzMAVGe5H3+9UgEMEc4wGPYD1AxWjstTiWyAkXIA9RmsLbGyLj+x6coyWfDInTrp7jmbCg9yc5qV3b3BukRZQi5ABzjNNdT1CAgsi4/Sszd3E81ypY4Gcg0mulVr6RZ5HP8WaPU9ck0iBLIwxzpIuG38hhTcXE0kFotsSjSSRmK2zkF29PfGM/akMc8F7EEuYt3RwfkmmlpqOoSN+GsZ9hgBEbsM7N3HHyBnn5p+xZbAdmY4wabUpfxAZJApccMUXA/Ss9vj6r9O2DpH3JWr8E0enIY3mlnlYkNLKclsd/tzVdsJaz4GBsZh8sewPxTpPrIMcZ7ZbksUt7dLzaC0jKqRqOW3e380q1zw9e6pPG9veRRpGRmM5wM+oIpRYNqN9JEAxaOCQOFZuOK11s63FjOzZjjUgu2eVIGOB+9Kqmro/SwNsjwy+WENhPeRRwT3CgKAAEwoY/JrPax4XtbTUoo3cM7AswzzitZpWowafagGMyc5Vn5P3pHr8Mn9QlvjK0gaPMZfuASeKsScVBpoRjtNMw2oMLnVyvGxWA49hTu3vDDvMbA9IbkX396Q2rr+MlZxk5z+lPPDNreDVIZwEEdzHI6K+CGUHaeOcHvWNKnmzEvxt41kbXF7BcW8dwW8pUNk+lLWlhlRpI5AVHJoDXqf9tSWyx/nwsYzIOMjPAPv270u0lGQR9U8N3zzxmrNdv9aChVjCFSrjc90/TU2ht7ixLx2sjsv94XtVTUrGWUBoTlQMNt5CmnsWr21pYiKEup7nIzn5NJX1aRrkwqqpGOWAHBqvpbtRO3Fn45GW11xh16KoLdYn8zHdnt2xTie86enPGzhyew9RVG6cHMqgFhyft6VXu5WlhLdh7VpThBN48KnJPGJektPcyEonfNMkjfrhSRj2ql4YjBeV35Pp8VcmuF6xCjzZ4p9Ot5Y7V+hdumUY7mTvWdV8lUUWWUnP8AJq9I3UiVz61KNEK47Z4pfFme4NXbYYAxRAAAFWHuKvJb4UA0saNrcu27OTUBqsiDaPStHdJRWShhOTaR/9k="/>
          <p:cNvSpPr>
            <a:spLocks noChangeAspect="1" noChangeArrowheads="1"/>
          </p:cNvSpPr>
          <p:nvPr/>
        </p:nvSpPr>
        <p:spPr bwMode="auto">
          <a:xfrm>
            <a:off x="80963" y="-673100"/>
            <a:ext cx="2209800" cy="1371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data:image/jpg;base64,/9j/4AAQSkZJRgABAQAAAQABAAD/2wBDAAkGBwgHBgkIBwgKCgkLDRYPDQwMDRsUFRAWIB0iIiAdHx8kKDQsJCYxJx8fLT0tMTU3Ojo6Iys/RD84QzQ5Ojf/2wBDAQoKCg0MDRoPDxo3JR8lNzc3Nzc3Nzc3Nzc3Nzc3Nzc3Nzc3Nzc3Nzc3Nzc3Nzc3Nzc3Nzc3Nzc3Nzc3Nzc3Nzf/wAARCAB/AMwDASIAAhEBAxEB/8QAGwAAAgMBAQEAAAAAAAAAAAAAAwUCBAYBAAf/xAA0EAACAQMDAgUCBQQBBQAAAAABAgMABBEFEiETMQYiQVFhMnEUI4GRoRVCscFSBxYzYoL/xAAaAQACAwEBAAAAAAAAAAAAAAACAwEEBQAG/8QAJhEAAgIBBQEAAgIDAQAAAAAAAAECAxEEEhMhMSIyQQUUFSNRYf/aAAwDAQACEQMRAD8A+nyRhe1RUV2aVQSCwzUInVxlSCPirUbot7UyvtDLRR2qCiiAUeSAbrQu1WioNBlTAqUzsA1fFFD1UdtpxXllxR7cgZwXg/FcL1UE3zXepmg2Bbi4GzU/Sq8TcUbPFC1glM41DIqbGoE1JxEiuV0moFqkA4aia4z0MvREHTUSa4WqJapSBPGomvZNcoiD1erma4TipOJg13dQt1R312CMlPxLLe2UQljX8pztGBkgkd674eZ2wAW2gc7vU0yuNQjmkjjYA47j5okCqCWAGT7VhU6Zu7kz4WpSx0i9EeOaMO1Aj7UUHitUFEhUJe1e3VFzkVyJYsvSVORQopCe9WbpM5zVULjtT4+CZBNxokbHNDA4qaiiZCLkbcUXdxVVCaIGpLQaYRmqBaos1BZ+a7BzYbdUGahb6g0lTgHJJmoReou9CL0xRBbDb814mhAmpZNdgjJPdXM1GvAVxJKuE1ICula5HAGNQzU3oZowGV41Buyw7AACnFqeOaq6fYu8Ylk8ucnBNWh+WdoOR71n121OW2L7HqEkstF5CMV0yAVUEuB3qDzfNP2k7i4ZKj1KqCXPrXt9dg7cGlINVsCps3FB3U1AMMMVNcVX31ISAc5qWCWhiuMwFAEykZyMUCa7iSQRNKu9uwoOiclh5KCXoRfdyDxUC1MUQHINv+agWoZaolxRbSGyZOTXqgGqamp8ICKKIFqCmp7hQMNHsV3FR3iubxXYJCivNihdQVFpK7BGSMh5oJPNdd+aEXo0gH6UdQ1jVlkRbK2R4GwCWbBFObSdntVadgHI5ApezBVHahtc7eKxKv42mmzkhlMtc8mnu8GRnPAB/WvdTNLVuc0UT5rQchWc+DBWom7iqCSMe1G3EjBrk8nBjLk4roFBROaNu4p6RDZxuKFOVMTbzgY71NVaVwi/UeKtXmm9G0eV2ztQsc9uBmgturpX28HKEp/ij554om11FC6Iskoz5go7fNVfC66zeag76mIy8Y8mJAc/HFNNV1uAWzrHIuWBAC/zSXRpoxN17iQpBEeo5Hc49B8ntXmP7/Jd+Pzkvqhqv3s+g2+8oN0e3jtU27Us8P65/VuoJolicktEM8sgI5I9O+KbOPjFepptjZBSj4Z0ouL7KrMfehNL80Waqcpq3GOREngsLNzRRNil0bHJom/iulAiMxik4NSaalYl2mpNPx3oeMJz6LxnrnXpaZ+a516PjB5Bl166HzS1JqsxyZFQ4YJU8h2NQzXt3FDLc0GAslE38c8QeBgyH+4HNV5pHdwEBJ+KjpWnQ/0CE6SDIUUCaLfuZWwN3z3yas2MJttNe9miLCIM+Yz5wMdiKzpSX7HJPAGMnGSc1etyGAPpSPQfE+ga3cCHc8N22W2Hyg/r7/atDYWbPM4EiJGPpJbcT+g9aKKTIW6MsMtRY4q0BxWeN+sPiBrGTVLNWXG60ZvzORntjH85put1EzOsZDlDhsHsaKiW9PKwHPosNKE5PNDa8t7dFM7KGYeRC2MmoNIMEgZ+KyniWCPUtStraW4uYemu554wNqZ+lSPmjvjYl8egRlHP0bBrlomEkS4Yj6d3+KT694tNnbzJdPHLbOvTkGcMueOR7fPxXtMnYzrGV6mxMdUSeVgPcdxSjxFaTavfRWWn3q25XMkjSRLIMAjAx9/Sqmr0i1UEpeoZXfxvp9M+U6vPci56yzvJHuYLIvY0z0G9uNQtzCys5QjhQSWPpnFam1RrK4ku1tornToJXs4WEYUAnBZgucAFsgd+K3sDRw28ZjjRDtGSqgH+KH/Gq2OH1gKOr25Qo8G6dc6fBJPeR9JpVxsf6yPn2HsKftNk96pSXOSfNz80AXBJ4NadGmVUNqKll255ZblkqpKcLudtq/NdZie1YHxZf6zb3n5Dq0JOAPau1bvhVmldkVOEp4m+jZpdoxIDUVZhkc1i9GuboQA3B855OKe29wzDmrenhY6VK30qWXwVrjHwbSSc5oRkwKD1CRQmlydvNMzFdNkNtrKD9bnvUw+aqAHNHU4HNM6a6AUnkMHqxFJVPNRabZ60MoZCVm30a9Xauc1UefzHmlF1qgjUgHJ9qqLf7hls5oOJky1UUWPCXiu+1GRdMg0+xsFWMK0qbucDk+nP796uWei6jbXl/CmsfiY5EBA27cljnaeexArDaWklvMoDFT7in6SXJ3MkjBn7t68c/wCqwIVq3DmuzQ533g9Y6NZ2syXNrZJHcGXMhJJ2j1AB7VrdIhnlmG1iHA+rOMCkdlIbkGSVsys2WI9/enGn+ILLTHYTsAc85p+qsWkoc4rLF0PltxJhP6aLbVr26eKMyKEiMm0ZyBuPP/1j9KIsgMhwoDueT70lufEyXSSdPJMsrO2B6k8fxiu2Nw88gJJjYdsii0V8rtPySWGFqNsLdieTYrpeYOo823AzzWOluEht5ZJCGa5cv8gdl/gD96s63fTRWoy7ySsNuQx4FLNFubRuol4VZ8+9Iq1NnM4S7G21Qde6JVj1T8NM8kQ3Mw298VC31B4LK8u1Ie7uSEh98nhf8k0XXZbLYI7RFDNnJ+KzFxfBLqMZIEfnx8+n+60cxUG2UYqTltXZupelYeHksomBCIFz7nuT+/NMY5CbePH/ABA/isDHqbTrGpfIZ/U1s7WXdbqR3AqzFw27YsFqan9LAxjntoHRbnGX7E1cEFrc4ELLz2Kmvl3jfU7uK4VAGCbeCDVj/p9qWot1XfeYR2Ldq85cv5GWr/1y6z5/4atb0/Dlm9u4mtn2d6yfiDElwsY9Bk0+lvJJZN8hrOXUvVuZJQM5baBXp6k4xzP0xNTNZxErW/GRmnNsAsQPelaRNv7VdjkMflJ4pep1KhD5B02ncp5kWZJtoyKrQ3DGXzV2QgLnNADL3BrJcZ2S3ZNRTjCO0ZmVcZzzXRLwKSyXWCQDkiprcOQOa2NMm12Zd9iUhz1OM1QvZyBgGiLKvT5ald9Nycc/FWuo9srybnhIoXlxhu/rRYZd0YOaTXzsH+c9qPbSHpDJpfKmyw6PhDqCwiSJJ7h3GRnj0platbzpsty+QvmOM4oMNu+p2lvp0bASBd87g5CD+0cep/1U5Uh0B5tOhLSTSqrxSE+hyGz9iP5rzEpqv6fiNSpZWCS2d5a6e93CN6ljkY5FJ7u1upnSSReJRkVpH8Wx2dtFbTRrIvC7VPJqlPqllczhYiY0CkKT6Z7/AOhQ/wB2F0ev0dLQ4nnJX0xINPZJmUFSck5zitSLzStSjTpsC47bSQaxZsp7dLq5eVGt8KpXP047N+tWtI038LbveI5YPhUH/se1Zs6dRdamp7cF6Eq4QxjJa15x1JIoXJTO0EnPb6j/AKrN20P4WZmV2wx7n1rR3MbRlomTG0fUfasT4inuYrhFt9xUeqit1z460vX/ANM+FbnY++jTtbgjqN3YcD2FZ4ANqFyGTdGXwG+Bx/nNOvDmovLCDcJ5lHYinhsIXgj3rFEnOwlgDknP60yKjfFb3hApzok3BZZh5IJFdOiDnOQK0WjzahIqFQzEnbsq9LZw21zlVMihcbscZpPP4gSzvY4w4RQ4DemB60jUShVPMP0PhKy2P2NdbhBdJr6NTFDHmRDzk+374qei69ZXU/4O3t+lg4CqO1LPGPiG3nvYYbdcWu5WfH9wB4qhHp91HrEdxpkqCOQ5JPGKiv8Ak8LfNdHS0Wc7WfSnsQbSSUnbheM1irmNoUV0bJBJph4h1S9gt47dJQ24YYj1pAJ2aMLITmrWi18tS3hfLK2s00a4p/sY2d7uz1F83vVmSTcc8AUmt26coOeD6VZurtUQHgfau1EcEaebZdbmNvN6UrluGjOPTFAfVQYz092R/wARmiMesqGa1KAj/wAkjlQPvgV1N0PxYV1MvUdgk3Pk9zTK3iMgJ7e1KYGiM5MSskYGBubcc/xTi3u0UKD2rWi1GGUZdkMzwzkqyRKNwNZzWpbhXDwNjPetPcSqwPm4xSPUY1b6ap36mu2OxlujTSqlvQojLyyqX5PrTiGJDGMiqMUJXBxTGPhANtPpjiOCbreyxaa29nYxRWgVWcnfkctxgHNAstOu583N1IzMAVGe5H3+9UgEMEc4wGPYD1AxWjstTiWyAkXIA9RmsLbGyLj+x6coyWfDInTrp7jmbCg9yc5qV3b3BukRZQi5ABzjNNdT1CAgsi4/Sszd3E81ypY4Gcg0mulVr6RZ5HP8WaPU9ck0iBLIwxzpIuG38hhTcXE0kFotsSjSSRmK2zkF29PfGM/akMc8F7EEuYt3RwfkmmlpqOoSN+GsZ9hgBEbsM7N3HHyBnn5p+xZbAdmY4wabUpfxAZJApccMUXA/Ss9vj6r9O2DpH3JWr8E0enIY3mlnlYkNLKclsd/tzVdsJaz4GBsZh8sewPxTpPrIMcZ7ZbksUt7dLzaC0jKqRqOW3e380q1zw9e6pPG9veRRpGRmM5wM+oIpRYNqN9JEAxaOCQOFZuOK11s63FjOzZjjUgu2eVIGOB+9Kqmro/SwNsjwy+WENhPeRRwT3CgKAAEwoY/JrPax4XtbTUoo3cM7AswzzitZpWowafagGMyc5Vn5P3pHr8Mn9QlvjK0gaPMZfuASeKsScVBpoRjtNMw2oMLnVyvGxWA49hTu3vDDvMbA9IbkX396Q2rr+MlZxk5z+lPPDNreDVIZwEEdzHI6K+CGUHaeOcHvWNKnmzEvxt41kbXF7BcW8dwW8pUNk+lLWlhlRpI5AVHJoDXqf9tSWyx/nwsYzIOMjPAPv270u0lGQR9U8N3zzxmrNdv9aChVjCFSrjc90/TU2ht7ixLx2sjsv94XtVTUrGWUBoTlQMNt5CmnsWr21pYiKEup7nIzn5NJX1aRrkwqqpGOWAHBqvpbtRO3Fn45GW11xh16KoLdYn8zHdnt2xTie86enPGzhyew9RVG6cHMqgFhyft6VXu5WlhLdh7VpThBN48KnJPGJektPcyEonfNMkjfrhSRj2ql4YjBeV35Pp8VcmuF6xCjzZ4p9Ot5Y7V+hdumUY7mTvWdV8lUUWWUnP8AJq9I3UiVz61KNEK47Z4pfFme4NXbYYAxRAAAFWHuKvJb4UA0saNrcu27OTUBqsiDaPStHdJRWShhOTaR/9k="/>
          <p:cNvSpPr>
            <a:spLocks noChangeAspect="1" noChangeArrowheads="1"/>
          </p:cNvSpPr>
          <p:nvPr/>
        </p:nvSpPr>
        <p:spPr bwMode="auto">
          <a:xfrm>
            <a:off x="0" y="-685800"/>
            <a:ext cx="2209800" cy="1371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data:image/jpg;base64,/9j/4AAQSkZJRgABAQAAAQABAAD/2wBDAAkGBwgHBgkIBwgKCgkLDRYPDQwMDRsUFRAWIB0iIiAdHx8kKDQsJCYxJx8fLT0tMTU3Ojo6Iys/RD84QzQ5Ojf/2wBDAQoKCg0MDRoPDxo3JR8lNzc3Nzc3Nzc3Nzc3Nzc3Nzc3Nzc3Nzc3Nzc3Nzc3Nzc3Nzc3Nzc3Nzc3Nzc3Nzc3Nzf/wAARCAB/AMwDASIAAhEBAxEB/8QAGwAAAgMBAQEAAAAAAAAAAAAAAwUCBAYBAAf/xAA0EAACAQMDAgUCBQQBBQAAAAABAgMABBEFEiETMQYiQVFhMnEUI4GRoRVCscFSBxYzYoL/xAAaAQACAwEBAAAAAAAAAAAAAAACAwEEBQAG/8QAJhEAAgIBBQEAAgIDAQAAAAAAAAECAxEEEhMhMSIyQQUUFSNRYf/aAAwDAQACEQMRAD8A+nyRhe1RUV2aVQSCwzUInVxlSCPirUbot7UyvtDLRR2qCiiAUeSAbrQu1WioNBlTAqUzsA1fFFD1UdtpxXllxR7cgZwXg/FcL1UE3zXepmg2Bbi4GzU/Sq8TcUbPFC1glM41DIqbGoE1JxEiuV0moFqkA4aia4z0MvREHTUSa4WqJapSBPGomvZNcoiD1erma4TipOJg13dQt1R312CMlPxLLe2UQljX8pztGBkgkd674eZ2wAW2gc7vU0yuNQjmkjjYA47j5okCqCWAGT7VhU6Zu7kz4WpSx0i9EeOaMO1Aj7UUHitUFEhUJe1e3VFzkVyJYsvSVORQopCe9WbpM5zVULjtT4+CZBNxokbHNDA4qaiiZCLkbcUXdxVVCaIGpLQaYRmqBaos1BZ+a7BzYbdUGahb6g0lTgHJJmoReou9CL0xRBbDb814mhAmpZNdgjJPdXM1GvAVxJKuE1ICula5HAGNQzU3oZowGV41Buyw7AACnFqeOaq6fYu8Ylk8ucnBNWh+WdoOR71n121OW2L7HqEkstF5CMV0yAVUEuB3qDzfNP2k7i4ZKj1KqCXPrXt9dg7cGlINVsCps3FB3U1AMMMVNcVX31ISAc5qWCWhiuMwFAEykZyMUCa7iSQRNKu9uwoOiclh5KCXoRfdyDxUC1MUQHINv+agWoZaolxRbSGyZOTXqgGqamp8ICKKIFqCmp7hQMNHsV3FR3iubxXYJCivNihdQVFpK7BGSMh5oJPNdd+aEXo0gH6UdQ1jVlkRbK2R4GwCWbBFObSdntVadgHI5ApezBVHahtc7eKxKv42mmzkhlMtc8mnu8GRnPAB/WvdTNLVuc0UT5rQchWc+DBWom7iqCSMe1G3EjBrk8nBjLk4roFBROaNu4p6RDZxuKFOVMTbzgY71NVaVwi/UeKtXmm9G0eV2ztQsc9uBmgturpX28HKEp/ij554om11FC6Iskoz5go7fNVfC66zeag76mIy8Y8mJAc/HFNNV1uAWzrHIuWBAC/zSXRpoxN17iQpBEeo5Hc49B8ntXmP7/Jd+Pzkvqhqv3s+g2+8oN0e3jtU27Us8P65/VuoJolicktEM8sgI5I9O+KbOPjFepptjZBSj4Z0ouL7KrMfehNL80Waqcpq3GOREngsLNzRRNil0bHJom/iulAiMxik4NSaalYl2mpNPx3oeMJz6LxnrnXpaZ+a516PjB5Bl166HzS1JqsxyZFQ4YJU8h2NQzXt3FDLc0GAslE38c8QeBgyH+4HNV5pHdwEBJ+KjpWnQ/0CE6SDIUUCaLfuZWwN3z3yas2MJttNe9miLCIM+Yz5wMdiKzpSX7HJPAGMnGSc1etyGAPpSPQfE+ga3cCHc8N22W2Hyg/r7/atDYWbPM4EiJGPpJbcT+g9aKKTIW6MsMtRY4q0BxWeN+sPiBrGTVLNWXG60ZvzORntjH85put1EzOsZDlDhsHsaKiW9PKwHPosNKE5PNDa8t7dFM7KGYeRC2MmoNIMEgZ+KyniWCPUtStraW4uYemu554wNqZ+lSPmjvjYl8egRlHP0bBrlomEkS4Yj6d3+KT694tNnbzJdPHLbOvTkGcMueOR7fPxXtMnYzrGV6mxMdUSeVgPcdxSjxFaTavfRWWn3q25XMkjSRLIMAjAx9/Sqmr0i1UEpeoZXfxvp9M+U6vPci56yzvJHuYLIvY0z0G9uNQtzCys5QjhQSWPpnFam1RrK4ku1tornToJXs4WEYUAnBZgucAFsgd+K3sDRw28ZjjRDtGSqgH+KH/Gq2OH1gKOr25Qo8G6dc6fBJPeR9JpVxsf6yPn2HsKftNk96pSXOSfNz80AXBJ4NadGmVUNqKll255ZblkqpKcLudtq/NdZie1YHxZf6zb3n5Dq0JOAPau1bvhVmldkVOEp4m+jZpdoxIDUVZhkc1i9GuboQA3B855OKe29wzDmrenhY6VK30qWXwVrjHwbSSc5oRkwKD1CRQmlydvNMzFdNkNtrKD9bnvUw+aqAHNHU4HNM6a6AUnkMHqxFJVPNRabZ60MoZCVm30a9Xauc1UefzHmlF1qgjUgHJ9qqLf7hls5oOJky1UUWPCXiu+1GRdMg0+xsFWMK0qbucDk+nP796uWei6jbXl/CmsfiY5EBA27cljnaeexArDaWklvMoDFT7in6SXJ3MkjBn7t68c/wCqwIVq3DmuzQ533g9Y6NZ2syXNrZJHcGXMhJJ2j1AB7VrdIhnlmG1iHA+rOMCkdlIbkGSVsys2WI9/enGn+ILLTHYTsAc85p+qsWkoc4rLF0PltxJhP6aLbVr26eKMyKEiMm0ZyBuPP/1j9KIsgMhwoDueT70lufEyXSSdPJMsrO2B6k8fxiu2Nw88gJJjYdsii0V8rtPySWGFqNsLdieTYrpeYOo823AzzWOluEht5ZJCGa5cv8gdl/gD96s63fTRWoy7ySsNuQx4FLNFubRuol4VZ8+9Iq1NnM4S7G21Qde6JVj1T8NM8kQ3Mw298VC31B4LK8u1Ie7uSEh98nhf8k0XXZbLYI7RFDNnJ+KzFxfBLqMZIEfnx8+n+60cxUG2UYqTltXZupelYeHksomBCIFz7nuT+/NMY5CbePH/ABA/isDHqbTrGpfIZ/U1s7WXdbqR3AqzFw27YsFqan9LAxjntoHRbnGX7E1cEFrc4ELLz2Kmvl3jfU7uK4VAGCbeCDVj/p9qWot1XfeYR2Ldq85cv5GWr/1y6z5/4atb0/Dlm9u4mtn2d6yfiDElwsY9Bk0+lvJJZN8hrOXUvVuZJQM5baBXp6k4xzP0xNTNZxErW/GRmnNsAsQPelaRNv7VdjkMflJ4pep1KhD5B02ncp5kWZJtoyKrQ3DGXzV2QgLnNADL3BrJcZ2S3ZNRTjCO0ZmVcZzzXRLwKSyXWCQDkiprcOQOa2NMm12Zd9iUhz1OM1QvZyBgGiLKvT5ald9Nycc/FWuo9srybnhIoXlxhu/rRYZd0YOaTXzsH+c9qPbSHpDJpfKmyw6PhDqCwiSJJ7h3GRnj0platbzpsty+QvmOM4oMNu+p2lvp0bASBd87g5CD+0cep/1U5Uh0B5tOhLSTSqrxSE+hyGz9iP5rzEpqv6fiNSpZWCS2d5a6e93CN6ljkY5FJ7u1upnSSReJRkVpH8Wx2dtFbTRrIvC7VPJqlPqllczhYiY0CkKT6Z7/AOhQ/wB2F0ev0dLQ4nnJX0xINPZJmUFSck5zitSLzStSjTpsC47bSQaxZsp7dLq5eVGt8KpXP047N+tWtI038LbveI5YPhUH/se1Zs6dRdamp7cF6Eq4QxjJa15x1JIoXJTO0EnPb6j/AKrN20P4WZmV2wx7n1rR3MbRlomTG0fUfasT4inuYrhFt9xUeqit1z460vX/ANM+FbnY++jTtbgjqN3YcD2FZ4ANqFyGTdGXwG+Bx/nNOvDmovLCDcJ5lHYinhsIXgj3rFEnOwlgDknP60yKjfFb3hApzok3BZZh5IJFdOiDnOQK0WjzahIqFQzEnbsq9LZw21zlVMihcbscZpPP4gSzvY4w4RQ4DemB60jUShVPMP0PhKy2P2NdbhBdJr6NTFDHmRDzk+374qei69ZXU/4O3t+lg4CqO1LPGPiG3nvYYbdcWu5WfH9wB4qhHp91HrEdxpkqCOQ5JPGKiv8Ak8LfNdHS0Wc7WfSnsQbSSUnbheM1irmNoUV0bJBJph4h1S9gt47dJQ24YYj1pAJ2aMLITmrWi18tS3hfLK2s00a4p/sY2d7uz1F83vVmSTcc8AUmt26coOeD6VZurtUQHgfau1EcEaebZdbmNvN6UrluGjOPTFAfVQYz092R/wARmiMesqGa1KAj/wAkjlQPvgV1N0PxYV1MvUdgk3Pk9zTK3iMgJ7e1KYGiM5MSskYGBubcc/xTi3u0UKD2rWi1GGUZdkMzwzkqyRKNwNZzWpbhXDwNjPetPcSqwPm4xSPUY1b6ap36mu2OxlujTSqlvQojLyyqX5PrTiGJDGMiqMUJXBxTGPhANtPpjiOCbreyxaa29nYxRWgVWcnfkctxgHNAstOu583N1IzMAVGe5H3+9UgEMEc4wGPYD1AxWjstTiWyAkXIA9RmsLbGyLj+x6coyWfDInTrp7jmbCg9yc5qV3b3BukRZQi5ABzjNNdT1CAgsi4/Sszd3E81ypY4Gcg0mulVr6RZ5HP8WaPU9ck0iBLIwxzpIuG38hhTcXE0kFotsSjSSRmK2zkF29PfGM/akMc8F7EEuYt3RwfkmmlpqOoSN+GsZ9hgBEbsM7N3HHyBnn5p+xZbAdmY4wabUpfxAZJApccMUXA/Ss9vj6r9O2DpH3JWr8E0enIY3mlnlYkNLKclsd/tzVdsJaz4GBsZh8sewPxTpPrIMcZ7ZbksUt7dLzaC0jKqRqOW3e380q1zw9e6pPG9veRRpGRmM5wM+oIpRYNqN9JEAxaOCQOFZuOK11s63FjOzZjjUgu2eVIGOB+9Kqmro/SwNsjwy+WENhPeRRwT3CgKAAEwoY/JrPax4XtbTUoo3cM7AswzzitZpWowafagGMyc5Vn5P3pHr8Mn9QlvjK0gaPMZfuASeKsScVBpoRjtNMw2oMLnVyvGxWA49hTu3vDDvMbA9IbkX396Q2rr+MlZxk5z+lPPDNreDVIZwEEdzHI6K+CGUHaeOcHvWNKnmzEvxt41kbXF7BcW8dwW8pUNk+lLWlhlRpI5AVHJoDXqf9tSWyx/nwsYzIOMjPAPv270u0lGQR9U8N3zzxmrNdv9aChVjCFSrjc90/TU2ht7ixLx2sjsv94XtVTUrGWUBoTlQMNt5CmnsWr21pYiKEup7nIzn5NJX1aRrkwqqpGOWAHBqvpbtRO3Fn45GW11xh16KoLdYn8zHdnt2xTie86enPGzhyew9RVG6cHMqgFhyft6VXu5WlhLdh7VpThBN48KnJPGJektPcyEonfNMkjfrhSRj2ql4YjBeV35Pp8VcmuF6xCjzZ4p9Ot5Y7V+hdumUY7mTvWdV8lUUWWUnP8AJq9I3UiVz61KNEK47Z4pfFme4NXbYYAxRAAAFWHuKvJb4UA0saNrcu27OTUBqsiDaPStHdJRWShhOTaR/9k="/>
          <p:cNvSpPr>
            <a:spLocks noChangeAspect="1" noChangeArrowheads="1"/>
          </p:cNvSpPr>
          <p:nvPr/>
        </p:nvSpPr>
        <p:spPr bwMode="auto">
          <a:xfrm>
            <a:off x="80963" y="-581025"/>
            <a:ext cx="1895475" cy="1181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data:image/jpg;base64,/9j/4AAQSkZJRgABAQAAAQABAAD/2wBDAAkGBwgHBgkIBwgKCgkLDRYPDQwMDRsUFRAWIB0iIiAdHx8kKDQsJCYxJx8fLT0tMTU3Ojo6Iys/RD84QzQ5Ojf/2wBDAQoKCg0MDRoPDxo3JR8lNzc3Nzc3Nzc3Nzc3Nzc3Nzc3Nzc3Nzc3Nzc3Nzc3Nzc3Nzc3Nzc3Nzc3Nzc3Nzc3Nzf/wAARCAB/AMwDASIAAhEBAxEB/8QAGwAAAgMBAQEAAAAAAAAAAAAAAwUCBAYBAAf/xAA0EAACAQMDAgUCBQQBBQAAAAABAgMABBEFEiETMQYiQVFhMnEUI4GRoRVCscFSBxYzYoL/xAAaAQACAwEBAAAAAAAAAAAAAAACAwEEBQAG/8QAJhEAAgIBBQEAAgIDAQAAAAAAAAECAxEEEhMhMSIyQQUUFSNRYf/aAAwDAQACEQMRAD8A+nyRhe1RUV2aVQSCwzUInVxlSCPirUbot7UyvtDLRR2qCiiAUeSAbrQu1WioNBlTAqUzsA1fFFD1UdtpxXllxR7cgZwXg/FcL1UE3zXepmg2Bbi4GzU/Sq8TcUbPFC1glM41DIqbGoE1JxEiuV0moFqkA4aia4z0MvREHTUSa4WqJapSBPGomvZNcoiD1erma4TipOJg13dQt1R312CMlPxLLe2UQljX8pztGBkgkd674eZ2wAW2gc7vU0yuNQjmkjjYA47j5okCqCWAGT7VhU6Zu7kz4WpSx0i9EeOaMO1Aj7UUHitUFEhUJe1e3VFzkVyJYsvSVORQopCe9WbpM5zVULjtT4+CZBNxokbHNDA4qaiiZCLkbcUXdxVVCaIGpLQaYRmqBaos1BZ+a7BzYbdUGahb6g0lTgHJJmoReou9CL0xRBbDb814mhAmpZNdgjJPdXM1GvAVxJKuE1ICula5HAGNQzU3oZowGV41Buyw7AACnFqeOaq6fYu8Ylk8ucnBNWh+WdoOR71n121OW2L7HqEkstF5CMV0yAVUEuB3qDzfNP2k7i4ZKj1KqCXPrXt9dg7cGlINVsCps3FB3U1AMMMVNcVX31ISAc5qWCWhiuMwFAEykZyMUCa7iSQRNKu9uwoOiclh5KCXoRfdyDxUC1MUQHINv+agWoZaolxRbSGyZOTXqgGqamp8ICKKIFqCmp7hQMNHsV3FR3iubxXYJCivNihdQVFpK7BGSMh5oJPNdd+aEXo0gH6UdQ1jVlkRbK2R4GwCWbBFObSdntVadgHI5ApezBVHahtc7eKxKv42mmzkhlMtc8mnu8GRnPAB/WvdTNLVuc0UT5rQchWc+DBWom7iqCSMe1G3EjBrk8nBjLk4roFBROaNu4p6RDZxuKFOVMTbzgY71NVaVwi/UeKtXmm9G0eV2ztQsc9uBmgturpX28HKEp/ij554om11FC6Iskoz5go7fNVfC66zeag76mIy8Y8mJAc/HFNNV1uAWzrHIuWBAC/zSXRpoxN17iQpBEeo5Hc49B8ntXmP7/Jd+Pzkvqhqv3s+g2+8oN0e3jtU27Us8P65/VuoJolicktEM8sgI5I9O+KbOPjFepptjZBSj4Z0ouL7KrMfehNL80Waqcpq3GOREngsLNzRRNil0bHJom/iulAiMxik4NSaalYl2mpNPx3oeMJz6LxnrnXpaZ+a516PjB5Bl166HzS1JqsxyZFQ4YJU8h2NQzXt3FDLc0GAslE38c8QeBgyH+4HNV5pHdwEBJ+KjpWnQ/0CE6SDIUUCaLfuZWwN3z3yas2MJttNe9miLCIM+Yz5wMdiKzpSX7HJPAGMnGSc1etyGAPpSPQfE+ga3cCHc8N22W2Hyg/r7/atDYWbPM4EiJGPpJbcT+g9aKKTIW6MsMtRY4q0BxWeN+sPiBrGTVLNWXG60ZvzORntjH85put1EzOsZDlDhsHsaKiW9PKwHPosNKE5PNDa8t7dFM7KGYeRC2MmoNIMEgZ+KyniWCPUtStraW4uYemu554wNqZ+lSPmjvjYl8egRlHP0bBrlomEkS4Yj6d3+KT694tNnbzJdPHLbOvTkGcMueOR7fPxXtMnYzrGV6mxMdUSeVgPcdxSjxFaTavfRWWn3q25XMkjSRLIMAjAx9/Sqmr0i1UEpeoZXfxvp9M+U6vPci56yzvJHuYLIvY0z0G9uNQtzCys5QjhQSWPpnFam1RrK4ku1tornToJXs4WEYUAnBZgucAFsgd+K3sDRw28ZjjRDtGSqgH+KH/Gq2OH1gKOr25Qo8G6dc6fBJPeR9JpVxsf6yPn2HsKftNk96pSXOSfNz80AXBJ4NadGmVUNqKll255ZblkqpKcLudtq/NdZie1YHxZf6zb3n5Dq0JOAPau1bvhVmldkVOEp4m+jZpdoxIDUVZhkc1i9GuboQA3B855OKe29wzDmrenhY6VK30qWXwVrjHwbSSc5oRkwKD1CRQmlydvNMzFdNkNtrKD9bnvUw+aqAHNHU4HNM6a6AUnkMHqxFJVPNRabZ60MoZCVm30a9Xauc1UefzHmlF1qgjUgHJ9qqLf7hls5oOJky1UUWPCXiu+1GRdMg0+xsFWMK0qbucDk+nP796uWei6jbXl/CmsfiY5EBA27cljnaeexArDaWklvMoDFT7in6SXJ3MkjBn7t68c/wCqwIVq3DmuzQ533g9Y6NZ2syXNrZJHcGXMhJJ2j1AB7VrdIhnlmG1iHA+rOMCkdlIbkGSVsys2WI9/enGn+ILLTHYTsAc85p+qsWkoc4rLF0PltxJhP6aLbVr26eKMyKEiMm0ZyBuPP/1j9KIsgMhwoDueT70lufEyXSSdPJMsrO2B6k8fxiu2Nw88gJJjYdsii0V8rtPySWGFqNsLdieTYrpeYOo823AzzWOluEht5ZJCGa5cv8gdl/gD96s63fTRWoy7ySsNuQx4FLNFubRuol4VZ8+9Iq1NnM4S7G21Qde6JVj1T8NM8kQ3Mw298VC31B4LK8u1Ie7uSEh98nhf8k0XXZbLYI7RFDNnJ+KzFxfBLqMZIEfnx8+n+60cxUG2UYqTltXZupelYeHksomBCIFz7nuT+/NMY5CbePH/ABA/isDHqbTrGpfIZ/U1s7WXdbqR3AqzFw27YsFqan9LAxjntoHRbnGX7E1cEFrc4ELLz2Kmvl3jfU7uK4VAGCbeCDVj/p9qWot1XfeYR2Ldq85cv5GWr/1y6z5/4atb0/Dlm9u4mtn2d6yfiDElwsY9Bk0+lvJJZN8hrOXUvVuZJQM5baBXp6k4xzP0xNTNZxErW/GRmnNsAsQPelaRNv7VdjkMflJ4pep1KhD5B02ncp5kWZJtoyKrQ3DGXzV2QgLnNADL3BrJcZ2S3ZNRTjCO0ZmVcZzzXRLwKSyXWCQDkiprcOQOa2NMm12Zd9iUhz1OM1QvZyBgGiLKvT5ald9Nycc/FWuo9srybnhIoXlxhu/rRYZd0YOaTXzsH+c9qPbSHpDJpfKmyw6PhDqCwiSJJ7h3GRnj0platbzpsty+QvmOM4oMNu+p2lvp0bASBd87g5CD+0cep/1U5Uh0B5tOhLSTSqrxSE+hyGz9iP5rzEpqv6fiNSpZWCS2d5a6e93CN6ljkY5FJ7u1upnSSReJRkVpH8Wx2dtFbTRrIvC7VPJqlPqllczhYiY0CkKT6Z7/AOhQ/wB2F0ev0dLQ4nnJX0xINPZJmUFSck5zitSLzStSjTpsC47bSQaxZsp7dLq5eVGt8KpXP047N+tWtI038LbveI5YPhUH/se1Zs6dRdamp7cF6Eq4QxjJa15x1JIoXJTO0EnPb6j/AKrN20P4WZmV2wx7n1rR3MbRlomTG0fUfasT4inuYrhFt9xUeqit1z460vX/ANM+FbnY++jTtbgjqN3YcD2FZ4ANqFyGTdGXwG+Bx/nNOvDmovLCDcJ5lHYinhsIXgj3rFEnOwlgDknP60yKjfFb3hApzok3BZZh5IJFdOiDnOQK0WjzahIqFQzEnbsq9LZw21zlVMihcbscZpPP4gSzvY4w4RQ4DemB60jUShVPMP0PhKy2P2NdbhBdJr6NTFDHmRDzk+374qei69ZXU/4O3t+lg4CqO1LPGPiG3nvYYbdcWu5WfH9wB4qhHp91HrEdxpkqCOQ5JPGKiv8Ak8LfNdHS0Wc7WfSnsQbSSUnbheM1irmNoUV0bJBJph4h1S9gt47dJQ24YYj1pAJ2aMLITmrWi18tS3hfLK2s00a4p/sY2d7uz1F83vVmSTcc8AUmt26coOeD6VZurtUQHgfau1EcEaebZdbmNvN6UrluGjOPTFAfVQYz092R/wARmiMesqGa1KAj/wAkjlQPvgV1N0PxYV1MvUdgk3Pk9zTK3iMgJ7e1KYGiM5MSskYGBubcc/xTi3u0UKD2rWi1GGUZdkMzwzkqyRKNwNZzWpbhXDwNjPetPcSqwPm4xSPUY1b6ap36mu2OxlujTSqlvQojLyyqX5PrTiGJDGMiqMUJXBxTGPhANtPpjiOCbreyxaa29nYxRWgVWcnfkctxgHNAstOu583N1IzMAVGe5H3+9UgEMEc4wGPYD1AxWjstTiWyAkXIA9RmsLbGyLj+x6coyWfDInTrp7jmbCg9yc5qV3b3BukRZQi5ABzjNNdT1CAgsi4/Sszd3E81ypY4Gcg0mulVr6RZ5HP8WaPU9ck0iBLIwxzpIuG38hhTcXE0kFotsSjSSRmK2zkF29PfGM/akMc8F7EEuYt3RwfkmmlpqOoSN+GsZ9hgBEbsM7N3HHyBnn5p+xZbAdmY4wabUpfxAZJApccMUXA/Ss9vj6r9O2DpH3JWr8E0enIY3mlnlYkNLKclsd/tzVdsJaz4GBsZh8sewPxTpPrIMcZ7ZbksUt7dLzaC0jKqRqOW3e380q1zw9e6pPG9veRRpGRmM5wM+oIpRYNqN9JEAxaOCQOFZuOK11s63FjOzZjjUgu2eVIGOB+9Kqmro/SwNsjwy+WENhPeRRwT3CgKAAEwoY/JrPax4XtbTUoo3cM7AswzzitZpWowafagGMyc5Vn5P3pHr8Mn9QlvjK0gaPMZfuASeKsScVBpoRjtNMw2oMLnVyvGxWA49hTu3vDDvMbA9IbkX396Q2rr+MlZxk5z+lPPDNreDVIZwEEdzHI6K+CGUHaeOcHvWNKnmzEvxt41kbXF7BcW8dwW8pUNk+lLWlhlRpI5AVHJoDXqf9tSWyx/nwsYzIOMjPAPv270u0lGQR9U8N3zzxmrNdv9aChVjCFSrjc90/TU2ht7ixLx2sjsv94XtVTUrGWUBoTlQMNt5CmnsWr21pYiKEup7nIzn5NJX1aRrkwqqpGOWAHBqvpbtRO3Fn45GW11xh16KoLdYn8zHdnt2xTie86enPGzhyew9RVG6cHMqgFhyft6VXu5WlhLdh7VpThBN48KnJPGJektPcyEonfNMkjfrhSRj2ql4YjBeV35Pp8VcmuF6xCjzZ4p9Ot5Y7V+hdumUY7mTvWdV8lUUWWUnP8AJq9I3UiVz61KNEK47Z4pfFme4NXbYYAxRAAAFWHuKvJb4UA0saNrcu27OTUBqsiDaPStHdJRWShhOTaR/9k="/>
          <p:cNvSpPr>
            <a:spLocks noChangeAspect="1" noChangeArrowheads="1"/>
          </p:cNvSpPr>
          <p:nvPr/>
        </p:nvSpPr>
        <p:spPr bwMode="auto">
          <a:xfrm>
            <a:off x="80963" y="-581025"/>
            <a:ext cx="1895475" cy="1181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827584" y="2276872"/>
            <a:ext cx="60486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i="1" dirty="0" smtClean="0">
                <a:solidFill>
                  <a:srgbClr val="CC0066"/>
                </a:solidFill>
              </a:rPr>
              <a:t>ВС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Ё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755576" y="4437112"/>
            <a:ext cx="60486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i="1" noProof="0" dirty="0" smtClean="0">
                <a:solidFill>
                  <a:srgbClr val="CC0066"/>
                </a:solidFill>
              </a:rPr>
              <a:t>ЖИВОЕ !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рис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16160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300663"/>
            <a:ext cx="1655762" cy="117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WordArt 8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642350" cy="571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Земля находится в большой 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1.imgsmail.ru/imgpreview?key=4fdde1f527eaaa08&amp;mb=imgdb_preview_1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916832"/>
            <a:ext cx="190770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http://www.olesya-emelyanova.ru/rubriki/voron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790"/>
            <a:ext cx="1944216" cy="234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s44.radikal.ru/i103/1409/e2/3ad9ae895ee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25144"/>
            <a:ext cx="183569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zooclub.ru/attach/wild/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190770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5"/>
            <a:ext cx="9144000" cy="100811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6600"/>
                </a:solidFill>
                <a:latin typeface="Arial Black" pitchFamily="34" charset="0"/>
              </a:rPr>
              <a:t>Экологические проблемы: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619672" y="1484784"/>
            <a:ext cx="5688632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000" b="1" dirty="0" smtClean="0">
                <a:solidFill>
                  <a:srgbClr val="CC3300"/>
                </a:solidFill>
                <a:latin typeface="Arial Black" pitchFamily="34" charset="0"/>
              </a:rPr>
              <a:t>разрушение озонового слоя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000" b="1" dirty="0" smtClean="0">
              <a:solidFill>
                <a:srgbClr val="CC3300"/>
              </a:solidFill>
              <a:latin typeface="Arial Black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000" b="1" dirty="0" smtClean="0">
                <a:solidFill>
                  <a:srgbClr val="CC3300"/>
                </a:solidFill>
                <a:latin typeface="Arial Black" pitchFamily="34" charset="0"/>
              </a:rPr>
              <a:t>резкое сокращение биологического разнообразия на планете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000" b="1" dirty="0" smtClean="0">
              <a:solidFill>
                <a:srgbClr val="CC3300"/>
              </a:solidFill>
              <a:latin typeface="Arial Black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000" b="1" dirty="0" smtClean="0">
                <a:solidFill>
                  <a:srgbClr val="CC3300"/>
                </a:solidFill>
                <a:latin typeface="Arial Black" pitchFamily="34" charset="0"/>
              </a:rPr>
              <a:t>парниковый эффект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000" b="1" dirty="0" smtClean="0">
              <a:solidFill>
                <a:srgbClr val="CC3300"/>
              </a:solidFill>
              <a:latin typeface="Arial Black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000" b="1" dirty="0" smtClean="0">
                <a:solidFill>
                  <a:srgbClr val="CC3300"/>
                </a:solidFill>
                <a:latin typeface="Arial Black" pitchFamily="34" charset="0"/>
              </a:rPr>
              <a:t>засорение окружающей среды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i="1" dirty="0" smtClean="0">
              <a:solidFill>
                <a:srgbClr val="1A3864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solidFill>
                <a:srgbClr val="1A38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857364"/>
            <a:ext cx="8686800" cy="19542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/>
              </a:rPr>
              <a:t> </a:t>
            </a:r>
            <a:endParaRPr lang="ru-RU" sz="2700" dirty="0" smtClean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84999" name="Picture 7" descr="8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0902" r="-2585"/>
          <a:stretch>
            <a:fillRect/>
          </a:stretch>
        </p:blipFill>
        <p:spPr>
          <a:xfrm>
            <a:off x="2051720" y="2771214"/>
            <a:ext cx="4752528" cy="3889561"/>
          </a:xfrm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5707" y="9502"/>
            <a:ext cx="8715436" cy="281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Да что же такое творится на нашей прекрасной Земле?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Не пора ли остановиться! 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За голову всем схватиться!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Призвать на помощь людские знания, своё самосознание?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Давайте поспешим, Землю от бед сохраним!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2008"/>
            <a:ext cx="8072494" cy="1911345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   </a:t>
            </a:r>
            <a:r>
              <a:rPr lang="ru-RU" sz="3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"Все мы пассажиры одного корабля по имени Земля, значит, пересесть из него просто некуда".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Антуан де Сент</a:t>
            </a:r>
            <a:r>
              <a:rPr lang="en-US" sz="3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Экзюпери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3151188" cy="352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Блок-схема: знак завершения 6">
            <a:hlinkClick r:id="" action="ppaction://noaction"/>
          </p:cNvPr>
          <p:cNvSpPr/>
          <p:nvPr/>
        </p:nvSpPr>
        <p:spPr>
          <a:xfrm>
            <a:off x="4929190" y="785794"/>
            <a:ext cx="3099194" cy="914400"/>
          </a:xfrm>
          <a:prstGeom prst="flowChartTerminator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Проблема  1</a:t>
            </a:r>
          </a:p>
        </p:txBody>
      </p:sp>
      <p:sp>
        <p:nvSpPr>
          <p:cNvPr id="8" name="Блок-схема: знак завершения 7">
            <a:hlinkClick r:id="" action="ppaction://noaction"/>
          </p:cNvPr>
          <p:cNvSpPr/>
          <p:nvPr/>
        </p:nvSpPr>
        <p:spPr>
          <a:xfrm>
            <a:off x="4929190" y="1857364"/>
            <a:ext cx="3171202" cy="914400"/>
          </a:xfrm>
          <a:prstGeom prst="flowChartTerminator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Проблема  2</a:t>
            </a:r>
          </a:p>
        </p:txBody>
      </p:sp>
      <p:sp>
        <p:nvSpPr>
          <p:cNvPr id="9" name="Блок-схема: знак завершения 8">
            <a:hlinkClick r:id="" action="ppaction://noaction"/>
          </p:cNvPr>
          <p:cNvSpPr/>
          <p:nvPr/>
        </p:nvSpPr>
        <p:spPr>
          <a:xfrm>
            <a:off x="4929190" y="2928934"/>
            <a:ext cx="3171202" cy="914400"/>
          </a:xfrm>
          <a:prstGeom prst="flowChartTerminator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Проблема  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B3F7BE"/>
      </a:dk1>
      <a:lt1>
        <a:srgbClr val="A7F7B4"/>
      </a:lt1>
      <a:dk2>
        <a:srgbClr val="A2F5AF"/>
      </a:dk2>
      <a:lt2>
        <a:srgbClr val="CCFAD3"/>
      </a:lt2>
      <a:accent1>
        <a:srgbClr val="CCFAD3"/>
      </a:accent1>
      <a:accent2>
        <a:srgbClr val="CCFAD3"/>
      </a:accent2>
      <a:accent3>
        <a:srgbClr val="B3F7BE"/>
      </a:accent3>
      <a:accent4>
        <a:srgbClr val="CCFAD3"/>
      </a:accent4>
      <a:accent5>
        <a:srgbClr val="A2F5AF"/>
      </a:accent5>
      <a:accent6>
        <a:srgbClr val="A7F7B4"/>
      </a:accent6>
      <a:hlink>
        <a:srgbClr val="98BAE4"/>
      </a:hlink>
      <a:folHlink>
        <a:srgbClr val="98BAE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374</Words>
  <Application>Microsoft Office PowerPoint</Application>
  <PresentationFormat>Экран (4:3)</PresentationFormat>
  <Paragraphs>107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Проблема + решение</vt:lpstr>
      <vt:lpstr>Проблема + решение</vt:lpstr>
      <vt:lpstr>Проблема + решение</vt:lpstr>
      <vt:lpstr>Слайд 13</vt:lpstr>
      <vt:lpstr>Слайд 14</vt:lpstr>
      <vt:lpstr>Слайд 15</vt:lpstr>
      <vt:lpstr>Слайд 16</vt:lpstr>
      <vt:lpstr>Слайд 17</vt:lpstr>
      <vt:lpstr>Слайд 18</vt:lpstr>
      <vt:lpstr>Опасные действия и нужно подумать, как их выполнить с наименьшей безопасностью для окружающей среды.</vt:lpstr>
      <vt:lpstr>ЗОЛОТОЕ ПРАВИЛО ЭКОЛОГИИ</vt:lpstr>
      <vt:lpstr>Слайд 21</vt:lpstr>
      <vt:lpstr>Слайд 22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220-ресурсный центр</cp:lastModifiedBy>
  <cp:revision>79</cp:revision>
  <dcterms:created xsi:type="dcterms:W3CDTF">2011-07-15T09:43:57Z</dcterms:created>
  <dcterms:modified xsi:type="dcterms:W3CDTF">2015-11-10T07:42:23Z</dcterms:modified>
</cp:coreProperties>
</file>